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3" r:id="rId1"/>
    <p:sldMasterId id="2147483684" r:id="rId2"/>
    <p:sldMasterId id="2147483685" r:id="rId3"/>
  </p:sldMasterIdLst>
  <p:notesMasterIdLst>
    <p:notesMasterId r:id="rId26"/>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9144000" cy="5143500" type="screen16x9"/>
  <p:notesSz cx="6858000" cy="9144000"/>
  <p:embeddedFontLst>
    <p:embeddedFont>
      <p:font typeface="Calibri" panose="020F0502020204030204" pitchFamily="34" charset="0"/>
      <p:regular r:id="rId27"/>
      <p:bold r:id="rId28"/>
      <p:italic r:id="rId29"/>
      <p:boldItalic r:id="rId30"/>
    </p:embeddedFont>
    <p:embeddedFont>
      <p:font typeface="Open Sans" panose="020B0606030504020204" pitchFamily="34" charset="0"/>
      <p:regular r:id="rId31"/>
      <p:bold r:id="rId32"/>
      <p:italic r:id="rId33"/>
      <p:boldItalic r:id="rId34"/>
    </p:embeddedFont>
    <p:embeddedFont>
      <p:font typeface="Open Sans Light" panose="020B0306030504020204" pitchFamily="34" charset="0"/>
      <p:regular r:id="rId35"/>
      <p:bold r:id="rId36"/>
      <p:italic r:id="rId37"/>
      <p:boldItalic r:id="rId38"/>
    </p:embeddedFont>
    <p:embeddedFont>
      <p:font typeface="Proxima Nova" panose="02000506030000020004" pitchFamily="2" charset="0"/>
      <p:regular r:id="rId39"/>
      <p:bold r:id="rId40"/>
      <p:italic r:id="rId41"/>
      <p:boldItalic r:id="rId42"/>
    </p:embeddedFont>
    <p:embeddedFont>
      <p:font typeface="Roboto" panose="02000000000000000000" pitchFamily="2"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52"/>
    <p:restoredTop sz="94679"/>
  </p:normalViewPr>
  <p:slideViewPr>
    <p:cSldViewPr snapToGrid="0">
      <p:cViewPr varScale="1">
        <p:scale>
          <a:sx n="199" d="100"/>
          <a:sy n="199" d="100"/>
        </p:scale>
        <p:origin x="184" y="72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18.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font" Target="fonts/font3.fntdata"/><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5.fntdata"/><Relationship Id="rId44" Type="http://schemas.openxmlformats.org/officeDocument/2006/relationships/font" Target="fonts/font18.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viewProps" Target="viewProp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font" Target="fonts/font20.fntdata"/><Relationship Id="rId20" Type="http://schemas.openxmlformats.org/officeDocument/2006/relationships/slide" Target="slides/slide17.xml"/><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youtube.com/watch?v=XGy9yJN12lo&amp;t=40s"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tate.org.uk/whats-on/tate-modern/exhibition/olafur-eliasson-and-minik-rosing-ice-watch"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www.tate.org.uk/art/artists/olafur-eliasson-5239"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tate.org.uk/whats-on/tate-modern/exhibition/unilever-series/unilever-series-olafur-eliasson-weather-project-0"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oma.org/multimedia/audio/190/1972"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bbc.co.uk/news/world-australia-43902524"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f7a03c776a_0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f7a03c776a_0_1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de8b232dd0_0_572: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3" name="Google Shape;253;gde8b232dd0_0_5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20000"/>
              </a:lnSpc>
              <a:spcBef>
                <a:spcPts val="0"/>
              </a:spcBef>
              <a:spcAft>
                <a:spcPts val="0"/>
              </a:spcAft>
              <a:buNone/>
            </a:pPr>
            <a:r>
              <a:rPr lang="en" sz="900" b="1">
                <a:solidFill>
                  <a:srgbClr val="131516"/>
                </a:solidFill>
                <a:highlight>
                  <a:srgbClr val="FFFFFF"/>
                </a:highlight>
              </a:rPr>
              <a:t>Today we have technology that can simulate art, life and creativity. For example, this AI created artwork based on the work of Rembrandt van Rijn</a:t>
            </a:r>
            <a:endParaRPr sz="900" b="1">
              <a:solidFill>
                <a:srgbClr val="131516"/>
              </a:solidFill>
              <a:highlight>
                <a:srgbClr val="FFFFFF"/>
              </a:highlight>
            </a:endParaRPr>
          </a:p>
          <a:p>
            <a:pPr marL="457200" lvl="0" indent="-285750" algn="l" rtl="0">
              <a:lnSpc>
                <a:spcPct val="120000"/>
              </a:lnSpc>
              <a:spcBef>
                <a:spcPts val="1800"/>
              </a:spcBef>
              <a:spcAft>
                <a:spcPts val="0"/>
              </a:spcAft>
              <a:buClr>
                <a:schemeClr val="dk1"/>
              </a:buClr>
              <a:buSzPts val="900"/>
              <a:buChar char="-"/>
            </a:pPr>
            <a:r>
              <a:rPr lang="en" sz="900">
                <a:solidFill>
                  <a:schemeClr val="dk1"/>
                </a:solidFill>
                <a:highlight>
                  <a:schemeClr val="lt1"/>
                </a:highlight>
              </a:rPr>
              <a:t>Is this original art, and is it worthy of the same praise as an artist like Rembrandt or Picasso?</a:t>
            </a:r>
            <a:endParaRPr sz="900">
              <a:solidFill>
                <a:schemeClr val="dk1"/>
              </a:solidFill>
              <a:highlight>
                <a:schemeClr val="lt1"/>
              </a:highlight>
            </a:endParaRPr>
          </a:p>
          <a:p>
            <a:pPr marL="457200" lvl="0" indent="-285750" algn="l" rtl="0">
              <a:lnSpc>
                <a:spcPct val="120000"/>
              </a:lnSpc>
              <a:spcBef>
                <a:spcPts val="0"/>
              </a:spcBef>
              <a:spcAft>
                <a:spcPts val="0"/>
              </a:spcAft>
              <a:buClr>
                <a:schemeClr val="dk1"/>
              </a:buClr>
              <a:buSzPts val="900"/>
              <a:buChar char="-"/>
            </a:pPr>
            <a:r>
              <a:rPr lang="en" sz="900">
                <a:solidFill>
                  <a:schemeClr val="dk1"/>
                </a:solidFill>
                <a:highlight>
                  <a:schemeClr val="lt1"/>
                </a:highlight>
              </a:rPr>
              <a:t>Who is the author of this work? Is it the programmer? Or the algorithm used? Or someone else? </a:t>
            </a:r>
            <a:endParaRPr sz="900">
              <a:solidFill>
                <a:schemeClr val="dk1"/>
              </a:solidFill>
              <a:highlight>
                <a:schemeClr val="lt1"/>
              </a:highlight>
            </a:endParaRPr>
          </a:p>
          <a:p>
            <a:pPr marL="457200" lvl="0" indent="-285750" algn="l" rtl="0">
              <a:lnSpc>
                <a:spcPct val="120000"/>
              </a:lnSpc>
              <a:spcBef>
                <a:spcPts val="0"/>
              </a:spcBef>
              <a:spcAft>
                <a:spcPts val="0"/>
              </a:spcAft>
              <a:buClr>
                <a:schemeClr val="dk1"/>
              </a:buClr>
              <a:buSzPts val="900"/>
              <a:buChar char="-"/>
            </a:pPr>
            <a:r>
              <a:rPr lang="en" sz="900">
                <a:solidFill>
                  <a:schemeClr val="dk1"/>
                </a:solidFill>
              </a:rPr>
              <a:t>Another AI Generated painting called “Edmond de Belamy, from La Famille de Belamy” sold for $432,500 at Christie’s in October 2018. What do you think of this?</a:t>
            </a:r>
            <a:endParaRPr sz="900">
              <a:solidFill>
                <a:schemeClr val="dk1"/>
              </a:solidFill>
              <a:highlight>
                <a:schemeClr val="lt1"/>
              </a:highlight>
            </a:endParaRPr>
          </a:p>
          <a:p>
            <a:pPr marL="457200" lvl="0" indent="-285750" algn="l" rtl="0">
              <a:spcBef>
                <a:spcPts val="800"/>
              </a:spcBef>
              <a:spcAft>
                <a:spcPts val="0"/>
              </a:spcAft>
              <a:buClr>
                <a:schemeClr val="dk1"/>
              </a:buClr>
              <a:buSzPts val="900"/>
              <a:buChar char="-"/>
            </a:pPr>
            <a:endParaRPr sz="900">
              <a:solidFill>
                <a:schemeClr val="dk1"/>
              </a:solidFill>
            </a:endParaRPr>
          </a:p>
          <a:p>
            <a:pPr marL="0" lvl="0" indent="0" algn="l" rtl="0">
              <a:lnSpc>
                <a:spcPct val="120000"/>
              </a:lnSpc>
              <a:spcBef>
                <a:spcPts val="0"/>
              </a:spcBef>
              <a:spcAft>
                <a:spcPts val="1800"/>
              </a:spcAft>
              <a:buNone/>
            </a:pPr>
            <a:r>
              <a:rPr lang="en" sz="900" b="1">
                <a:solidFill>
                  <a:srgbClr val="131516"/>
                </a:solidFill>
                <a:highlight>
                  <a:srgbClr val="FFFFFF"/>
                </a:highlight>
              </a:rPr>
              <a:t>: THE NEXT REMBRANDT </a:t>
            </a:r>
            <a:r>
              <a:rPr lang="en" sz="900">
                <a:solidFill>
                  <a:schemeClr val="dk1"/>
                </a:solidFill>
                <a:highlight>
                  <a:srgbClr val="FFFFFF"/>
                </a:highlight>
              </a:rPr>
              <a:t>J. Walter Thompson Amsterdam (NL) This project set out to create a painting that Rembrandt van Rijn (1606–1669) might have made, had he lived longer. According to its creators, this image of a man was developed using artificial intelligence that learned from scans of works by the famous Dutch artist. Based on these data, it devised attributes for this painting like subject, composition, lighting, and even brush strokes. The stunning 3D printed painting looks quite convincing but it is unclear exactly how much of the work is due to autonomous computer generation and how much was done by human designers and artisans.</a:t>
            </a:r>
            <a:endParaRPr sz="9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de8b232dd0_0_5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59" name="Google Shape;259;gde8b232dd0_0_58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171450" lvl="0" indent="-158750" algn="l" rtl="0">
              <a:spcBef>
                <a:spcPts val="0"/>
              </a:spcBef>
              <a:spcAft>
                <a:spcPts val="0"/>
              </a:spcAft>
              <a:buClr>
                <a:schemeClr val="dk1"/>
              </a:buClr>
              <a:buSzPts val="1000"/>
              <a:buFont typeface="Arial"/>
              <a:buChar char="•"/>
            </a:pPr>
            <a:r>
              <a:rPr lang="en" sz="900"/>
              <a:t>Above, Ai.Da is an AI robot that has created the above paintings based on data she has been fed of past  artists’work</a:t>
            </a:r>
            <a:endParaRPr sz="900"/>
          </a:p>
          <a:p>
            <a:pPr marL="0" lvl="0" indent="0" algn="l" rtl="0">
              <a:spcBef>
                <a:spcPts val="0"/>
              </a:spcBef>
              <a:spcAft>
                <a:spcPts val="0"/>
              </a:spcAft>
              <a:buNone/>
            </a:pPr>
            <a:endParaRPr sz="900"/>
          </a:p>
          <a:p>
            <a:pPr marL="457200" lvl="0" indent="-285750" algn="l" rtl="0">
              <a:spcBef>
                <a:spcPts val="0"/>
              </a:spcBef>
              <a:spcAft>
                <a:spcPts val="0"/>
              </a:spcAft>
              <a:buClr>
                <a:schemeClr val="dk1"/>
              </a:buClr>
              <a:buSzPts val="900"/>
              <a:buChar char="-"/>
            </a:pPr>
            <a:r>
              <a:rPr lang="en" sz="900">
                <a:solidFill>
                  <a:schemeClr val="dk1"/>
                </a:solidFill>
              </a:rPr>
              <a:t>Can artificially created art be as meaningful as human art?</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If the artwork is created by feeding it data based on the artwork of others, is that plagiarism?  Or can it still be an original piece of work?</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Some argue that AI art can be thought of as just another artistic tool, for humans to collaborate with. Do you agree?</a:t>
            </a:r>
            <a:endParaRPr sz="900">
              <a:solidFill>
                <a:schemeClr val="dk1"/>
              </a:solidFill>
            </a:endParaRPr>
          </a:p>
          <a:p>
            <a:pPr marL="0" lvl="0" indent="0" algn="l" rtl="0">
              <a:spcBef>
                <a:spcPts val="0"/>
              </a:spcBef>
              <a:spcAft>
                <a:spcPts val="0"/>
              </a:spcAft>
              <a:buNone/>
            </a:pPr>
            <a:endParaRPr sz="900">
              <a:solidFill>
                <a:schemeClr val="dk1"/>
              </a:solidFill>
            </a:endParaRPr>
          </a:p>
          <a:p>
            <a:pPr marL="0" lvl="0" indent="0" algn="l" rtl="0">
              <a:spcBef>
                <a:spcPts val="0"/>
              </a:spcBef>
              <a:spcAft>
                <a:spcPts val="0"/>
              </a:spcAft>
              <a:buNone/>
            </a:pPr>
            <a:r>
              <a:rPr lang="en" sz="900" b="1">
                <a:solidFill>
                  <a:schemeClr val="dk1"/>
                </a:solidFill>
              </a:rPr>
              <a:t>Discuss.</a:t>
            </a:r>
            <a:endParaRPr sz="900" b="1">
              <a:solidFill>
                <a:schemeClr val="dk1"/>
              </a:solidFill>
            </a:endParaRPr>
          </a:p>
          <a:p>
            <a:pPr marL="0" lvl="0" indent="0" algn="l" rtl="0">
              <a:spcBef>
                <a:spcPts val="0"/>
              </a:spcBef>
              <a:spcAft>
                <a:spcPts val="0"/>
              </a:spcAft>
              <a:buNone/>
            </a:pPr>
            <a:endParaRPr sz="900"/>
          </a:p>
          <a:p>
            <a:pPr marL="0" lvl="0" indent="0" algn="l" rtl="0">
              <a:spcBef>
                <a:spcPts val="0"/>
              </a:spcBef>
              <a:spcAft>
                <a:spcPts val="0"/>
              </a:spcAft>
              <a:buNone/>
            </a:pPr>
            <a:endParaRPr sz="900"/>
          </a:p>
        </p:txBody>
      </p:sp>
      <p:sp>
        <p:nvSpPr>
          <p:cNvPr id="260" name="Google Shape;260;gde8b232dd0_0_58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f7a03c776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f7a03c776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a:t>This section will discuss activism and art, how it empowers to artist to speak and inspire those around them to speak up too.</a:t>
            </a:r>
            <a:endParaRPr sz="9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f7a03c776a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f7a03c776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u="sng">
                <a:solidFill>
                  <a:schemeClr val="hlink"/>
                </a:solidFill>
                <a:hlinkClick r:id="rId3"/>
              </a:rPr>
              <a:t>How Art Became Active</a:t>
            </a:r>
            <a:r>
              <a:rPr lang="en"/>
              <a:t>: Episode 5 – Performance and Protest, video created by The Tate Modern (4:40mins)</a:t>
            </a:r>
            <a:endParaRPr/>
          </a:p>
          <a:p>
            <a:pPr marL="457200" lvl="0" indent="0" algn="l" rtl="0">
              <a:spcBef>
                <a:spcPts val="0"/>
              </a:spcBef>
              <a:spcAft>
                <a:spcPts val="0"/>
              </a:spcAft>
              <a:buClr>
                <a:schemeClr val="dk1"/>
              </a:buClr>
              <a:buSzPts val="1100"/>
              <a:buFont typeface="Arial"/>
              <a:buNone/>
            </a:pP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Discuss the impact art can have in the streets, and how it can effectuate change today.</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Can you name some other examples? </a:t>
            </a:r>
            <a:endParaRPr>
              <a:solidFill>
                <a:schemeClr val="dk1"/>
              </a:solidFill>
            </a:endParaRPr>
          </a:p>
          <a:p>
            <a:pPr marL="457200" lvl="0" indent="-298450" algn="l" rtl="0">
              <a:spcBef>
                <a:spcPts val="0"/>
              </a:spcBef>
              <a:spcAft>
                <a:spcPts val="0"/>
              </a:spcAft>
              <a:buClr>
                <a:schemeClr val="dk1"/>
              </a:buClr>
              <a:buSzPts val="1100"/>
              <a:buChar char="●"/>
            </a:pPr>
            <a:r>
              <a:rPr lang="en">
                <a:solidFill>
                  <a:schemeClr val="dk1"/>
                </a:solidFill>
              </a:rPr>
              <a:t>Should art always be about a societal issue?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f7a03c776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f7a03c776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u="sng">
                <a:solidFill>
                  <a:schemeClr val="hlink"/>
                </a:solidFill>
                <a:hlinkClick r:id="rId3"/>
              </a:rPr>
              <a:t>Ice watch by Olafur Eliasson, </a:t>
            </a:r>
            <a:endParaRPr sz="900"/>
          </a:p>
          <a:p>
            <a:pPr marL="0" lvl="0" indent="0" algn="l" rtl="0">
              <a:spcBef>
                <a:spcPts val="0"/>
              </a:spcBef>
              <a:spcAft>
                <a:spcPts val="0"/>
              </a:spcAft>
              <a:buNone/>
            </a:pPr>
            <a:endParaRPr sz="900"/>
          </a:p>
          <a:p>
            <a:pPr marL="0" lvl="0" indent="0" algn="l" rtl="0">
              <a:lnSpc>
                <a:spcPct val="123529"/>
              </a:lnSpc>
              <a:spcBef>
                <a:spcPts val="0"/>
              </a:spcBef>
              <a:spcAft>
                <a:spcPts val="0"/>
              </a:spcAft>
              <a:buClr>
                <a:schemeClr val="dk1"/>
              </a:buClr>
              <a:buSzPts val="1100"/>
              <a:buFont typeface="Arial"/>
              <a:buNone/>
            </a:pPr>
            <a:r>
              <a:rPr lang="en" sz="900">
                <a:solidFill>
                  <a:srgbClr val="313131"/>
                </a:solidFill>
                <a:highlight>
                  <a:srgbClr val="FFFFFF"/>
                </a:highlight>
              </a:rPr>
              <a:t>“Artist Olafur Eliasson and geologist Minik Rosing have installed </a:t>
            </a:r>
            <a:r>
              <a:rPr lang="en" sz="900" i="1">
                <a:solidFill>
                  <a:srgbClr val="313131"/>
                </a:solidFill>
                <a:highlight>
                  <a:srgbClr val="FFFFFF"/>
                </a:highlight>
              </a:rPr>
              <a:t>Ice Watch</a:t>
            </a:r>
            <a:r>
              <a:rPr lang="en" sz="900">
                <a:solidFill>
                  <a:srgbClr val="313131"/>
                </a:solidFill>
                <a:highlight>
                  <a:srgbClr val="FFFFFF"/>
                </a:highlight>
              </a:rPr>
              <a:t>, a group of twenty-four blocks of ice, in front of Tate Modern</a:t>
            </a:r>
            <a:endParaRPr sz="900">
              <a:solidFill>
                <a:srgbClr val="313131"/>
              </a:solidFill>
              <a:highlight>
                <a:srgbClr val="FFFFFF"/>
              </a:highlight>
            </a:endParaRPr>
          </a:p>
          <a:p>
            <a:pPr marL="0" lvl="0" indent="0" algn="l" rtl="0">
              <a:lnSpc>
                <a:spcPct val="115000"/>
              </a:lnSpc>
              <a:spcBef>
                <a:spcPts val="2600"/>
              </a:spcBef>
              <a:spcAft>
                <a:spcPts val="0"/>
              </a:spcAft>
              <a:buClr>
                <a:schemeClr val="dk1"/>
              </a:buClr>
              <a:buSzPts val="1100"/>
              <a:buFont typeface="Arial"/>
              <a:buNone/>
            </a:pPr>
            <a:r>
              <a:rPr lang="en" sz="900">
                <a:solidFill>
                  <a:srgbClr val="313131"/>
                </a:solidFill>
                <a:highlight>
                  <a:srgbClr val="FFFFFF"/>
                </a:highlight>
              </a:rPr>
              <a:t>The ice-blocks were fished out of the Nuup Kangerlua fjord in Greenland after becoming detached from the ice sheet. As a result of global warming, more icebergs are being produced. This is contributing to rising sea levels.</a:t>
            </a:r>
            <a:endParaRPr sz="900">
              <a:solidFill>
                <a:srgbClr val="313131"/>
              </a:solidFill>
              <a:highlight>
                <a:srgbClr val="FFFFFF"/>
              </a:highlight>
            </a:endParaRPr>
          </a:p>
          <a:p>
            <a:pPr marL="0" lvl="0" indent="0" algn="l" rtl="0">
              <a:lnSpc>
                <a:spcPct val="115000"/>
              </a:lnSpc>
              <a:spcBef>
                <a:spcPts val="1200"/>
              </a:spcBef>
              <a:spcAft>
                <a:spcPts val="0"/>
              </a:spcAft>
              <a:buClr>
                <a:schemeClr val="dk1"/>
              </a:buClr>
              <a:buSzPts val="1100"/>
              <a:buFont typeface="Arial"/>
              <a:buNone/>
            </a:pPr>
            <a:r>
              <a:rPr lang="en" sz="900">
                <a:solidFill>
                  <a:srgbClr val="313131"/>
                </a:solidFill>
                <a:highlight>
                  <a:srgbClr val="FFFFFF"/>
                </a:highlight>
              </a:rPr>
              <a:t>When they were installed, each ice block weighed between 1.5 and 5 tonnes. The estimated energy cost for bringing one of these blocks to London is equal to one person flying from London to the Arctic and back to witness the ice melting.</a:t>
            </a:r>
            <a:endParaRPr sz="900">
              <a:solidFill>
                <a:srgbClr val="313131"/>
              </a:solidFill>
              <a:highlight>
                <a:srgbClr val="FFFFFF"/>
              </a:highlight>
            </a:endParaRPr>
          </a:p>
          <a:p>
            <a:pPr marL="0" lvl="0" indent="0" algn="l" rtl="0">
              <a:lnSpc>
                <a:spcPct val="115000"/>
              </a:lnSpc>
              <a:spcBef>
                <a:spcPts val="1200"/>
              </a:spcBef>
              <a:spcAft>
                <a:spcPts val="0"/>
              </a:spcAft>
              <a:buClr>
                <a:schemeClr val="dk1"/>
              </a:buClr>
              <a:buSzPts val="1100"/>
              <a:buFont typeface="Arial"/>
              <a:buNone/>
            </a:pPr>
            <a:r>
              <a:rPr lang="en" sz="900">
                <a:solidFill>
                  <a:srgbClr val="313131"/>
                </a:solidFill>
                <a:highlight>
                  <a:srgbClr val="FFFFFF"/>
                </a:highlight>
                <a:uFill>
                  <a:noFill/>
                </a:uFill>
                <a:hlinkClick r:id="rId4">
                  <a:extLst>
                    <a:ext uri="{A12FA001-AC4F-418D-AE19-62706E023703}">
                      <ahyp:hlinkClr xmlns:ahyp="http://schemas.microsoft.com/office/drawing/2018/hyperlinkcolor" val="tx"/>
                    </a:ext>
                  </a:extLst>
                </a:hlinkClick>
              </a:rPr>
              <a:t>Olafur Eliasson</a:t>
            </a:r>
            <a:r>
              <a:rPr lang="en" sz="900">
                <a:solidFill>
                  <a:srgbClr val="313131"/>
                </a:solidFill>
                <a:highlight>
                  <a:srgbClr val="FFFFFF"/>
                </a:highlight>
              </a:rPr>
              <a:t> and Minik Rosing hope many more people will understand the reality of climate change by experiencing </a:t>
            </a:r>
            <a:r>
              <a:rPr lang="en" sz="900" i="1">
                <a:solidFill>
                  <a:srgbClr val="313131"/>
                </a:solidFill>
                <a:highlight>
                  <a:srgbClr val="FFFFFF"/>
                </a:highlight>
              </a:rPr>
              <a:t>Ice Watch</a:t>
            </a:r>
            <a:r>
              <a:rPr lang="en" sz="900">
                <a:solidFill>
                  <a:srgbClr val="313131"/>
                </a:solidFill>
                <a:highlight>
                  <a:srgbClr val="FFFFFF"/>
                </a:highlight>
              </a:rPr>
              <a:t>. Although we may have seen photographs of the melting ice caps, we rarely have a physical experience of these conditions. Warmer climates have caused the Greenland ice sheet to lose around 200–300 billion tonnes each year, a rate that is expected to increase dramatically. By bringing the ice to London, and creating a temporary sculpture similar to the form of an ancient stone circle, Eliasson and Rosing enable us to engage with the ice directly. We can look at it, move around it and touch it.”</a:t>
            </a:r>
            <a:endParaRPr sz="900">
              <a:solidFill>
                <a:srgbClr val="313131"/>
              </a:solidFill>
              <a:highlight>
                <a:srgbClr val="FFFFFF"/>
              </a:highlight>
            </a:endParaRPr>
          </a:p>
          <a:p>
            <a:pPr marL="0" lvl="0" indent="0" algn="l" rtl="0">
              <a:spcBef>
                <a:spcPts val="1200"/>
              </a:spcBef>
              <a:spcAft>
                <a:spcPts val="0"/>
              </a:spcAft>
              <a:buNone/>
            </a:pPr>
            <a:endParaRPr sz="9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f7a03c776a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f7a03c776a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28571"/>
              </a:lnSpc>
              <a:spcBef>
                <a:spcPts val="0"/>
              </a:spcBef>
              <a:spcAft>
                <a:spcPts val="0"/>
              </a:spcAft>
              <a:buNone/>
            </a:pPr>
            <a:r>
              <a:rPr lang="en" sz="1050" u="sng">
                <a:solidFill>
                  <a:schemeClr val="hlink"/>
                </a:solidFill>
                <a:highlight>
                  <a:srgbClr val="F3F5F6"/>
                </a:highlight>
                <a:latin typeface="Proxima Nova"/>
                <a:ea typeface="Proxima Nova"/>
                <a:cs typeface="Proxima Nova"/>
                <a:sym typeface="Proxima Nova"/>
                <a:hlinkClick r:id="rId3"/>
              </a:rPr>
              <a:t>The Weather Project</a:t>
            </a:r>
            <a:r>
              <a:rPr lang="en" sz="1050">
                <a:solidFill>
                  <a:srgbClr val="212124"/>
                </a:solidFill>
                <a:highlight>
                  <a:srgbClr val="F3F5F6"/>
                </a:highlight>
                <a:latin typeface="Proxima Nova"/>
                <a:ea typeface="Proxima Nova"/>
                <a:cs typeface="Proxima Nova"/>
                <a:sym typeface="Proxima Nova"/>
              </a:rPr>
              <a:t> by  Olafur Eliasson in Turbine Hall of Tate Modern, London, 2004.</a:t>
            </a:r>
            <a:endParaRPr sz="1050">
              <a:solidFill>
                <a:srgbClr val="212124"/>
              </a:solidFill>
              <a:highlight>
                <a:srgbClr val="F3F5F6"/>
              </a:highlight>
              <a:latin typeface="Proxima Nova"/>
              <a:ea typeface="Proxima Nova"/>
              <a:cs typeface="Proxima Nova"/>
              <a:sym typeface="Proxima Nova"/>
            </a:endParaRPr>
          </a:p>
          <a:p>
            <a:pPr marL="0" lvl="0" indent="0" algn="l" rtl="0">
              <a:lnSpc>
                <a:spcPct val="128571"/>
              </a:lnSpc>
              <a:spcBef>
                <a:spcPts val="0"/>
              </a:spcBef>
              <a:spcAft>
                <a:spcPts val="0"/>
              </a:spcAft>
              <a:buNone/>
            </a:pPr>
            <a:endParaRPr sz="1050">
              <a:solidFill>
                <a:srgbClr val="212124"/>
              </a:solidFill>
              <a:highlight>
                <a:srgbClr val="F3F5F6"/>
              </a:highlight>
              <a:latin typeface="Proxima Nova"/>
              <a:ea typeface="Proxima Nova"/>
              <a:cs typeface="Proxima Nova"/>
              <a:sym typeface="Proxima Nova"/>
            </a:endParaRPr>
          </a:p>
          <a:p>
            <a:pPr marL="0" lvl="0" indent="0" algn="l" rtl="0">
              <a:lnSpc>
                <a:spcPct val="128571"/>
              </a:lnSpc>
              <a:spcBef>
                <a:spcPts val="0"/>
              </a:spcBef>
              <a:spcAft>
                <a:spcPts val="0"/>
              </a:spcAft>
              <a:buClr>
                <a:schemeClr val="dk1"/>
              </a:buClr>
              <a:buSzPts val="1100"/>
              <a:buFont typeface="Arial"/>
              <a:buNone/>
            </a:pPr>
            <a:endParaRPr sz="1050">
              <a:solidFill>
                <a:srgbClr val="212124"/>
              </a:solidFill>
              <a:highlight>
                <a:srgbClr val="F3F5F6"/>
              </a:highlight>
              <a:latin typeface="Proxima Nova"/>
              <a:ea typeface="Proxima Nova"/>
              <a:cs typeface="Proxima Nova"/>
              <a:sym typeface="Proxima Nova"/>
            </a:endParaRPr>
          </a:p>
          <a:p>
            <a:pPr marL="0" lvl="0" indent="0" algn="l" rtl="0">
              <a:lnSpc>
                <a:spcPct val="128571"/>
              </a:lnSpc>
              <a:spcBef>
                <a:spcPts val="0"/>
              </a:spcBef>
              <a:spcAft>
                <a:spcPts val="0"/>
              </a:spcAft>
              <a:buClr>
                <a:schemeClr val="dk1"/>
              </a:buClr>
              <a:buSzPts val="1100"/>
              <a:buFont typeface="Arial"/>
              <a:buNone/>
            </a:pPr>
            <a:endParaRPr sz="1050">
              <a:solidFill>
                <a:srgbClr val="212124"/>
              </a:solidFill>
              <a:highlight>
                <a:srgbClr val="F3F5F6"/>
              </a:highlight>
              <a:latin typeface="Proxima Nova"/>
              <a:ea typeface="Proxima Nova"/>
              <a:cs typeface="Proxima Nova"/>
              <a:sym typeface="Proxima Nova"/>
            </a:endParaRPr>
          </a:p>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f7a03c776a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f7a03c776a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a:solidFill>
                  <a:srgbClr val="030303"/>
                </a:solidFill>
                <a:highlight>
                  <a:srgbClr val="F9F9F9"/>
                </a:highlight>
                <a:latin typeface="Roboto"/>
                <a:ea typeface="Roboto"/>
                <a:cs typeface="Roboto"/>
                <a:sym typeface="Roboto"/>
              </a:rPr>
              <a:t>‘Visual activist, Zanele Muholi, uses photography and film to document and explore issues of race and representation and to celebrate the LGBTQIA+ community in South Africa and beyond. </a:t>
            </a:r>
            <a:endParaRPr sz="900">
              <a:solidFill>
                <a:srgbClr val="030303"/>
              </a:solidFill>
              <a:highlight>
                <a:srgbClr val="F9F9F9"/>
              </a:highlight>
              <a:latin typeface="Roboto"/>
              <a:ea typeface="Roboto"/>
              <a:cs typeface="Roboto"/>
              <a:sym typeface="Roboto"/>
            </a:endParaRPr>
          </a:p>
          <a:p>
            <a:pPr marL="0" lvl="0" indent="0" algn="l" rtl="0">
              <a:spcBef>
                <a:spcPts val="0"/>
              </a:spcBef>
              <a:spcAft>
                <a:spcPts val="0"/>
              </a:spcAft>
              <a:buNone/>
            </a:pPr>
            <a:endParaRPr sz="900">
              <a:solidFill>
                <a:srgbClr val="030303"/>
              </a:solidFill>
              <a:highlight>
                <a:srgbClr val="F9F9F9"/>
              </a:highlight>
              <a:latin typeface="Roboto"/>
              <a:ea typeface="Roboto"/>
              <a:cs typeface="Roboto"/>
              <a:sym typeface="Roboto"/>
            </a:endParaRPr>
          </a:p>
          <a:p>
            <a:pPr marL="0" lvl="0" indent="0" algn="l" rtl="0">
              <a:spcBef>
                <a:spcPts val="0"/>
              </a:spcBef>
              <a:spcAft>
                <a:spcPts val="0"/>
              </a:spcAft>
              <a:buNone/>
            </a:pPr>
            <a:r>
              <a:rPr lang="en" sz="900">
                <a:solidFill>
                  <a:srgbClr val="030303"/>
                </a:solidFill>
                <a:highlight>
                  <a:srgbClr val="F9F9F9"/>
                </a:highlight>
                <a:latin typeface="Roboto"/>
                <a:ea typeface="Roboto"/>
                <a:cs typeface="Roboto"/>
                <a:sym typeface="Roboto"/>
              </a:rPr>
              <a:t>Here they talk about how the power of images can show LGBTQIA+ people of South Africa, and QTIPOC people worldwide, that they are not alone. Watch as they introduce us to four key bodies of work and the ideas behind them.’</a:t>
            </a:r>
            <a:endParaRPr sz="900">
              <a:solidFill>
                <a:srgbClr val="030303"/>
              </a:solidFill>
              <a:highlight>
                <a:srgbClr val="F9F9F9"/>
              </a:highlight>
              <a:latin typeface="Roboto"/>
              <a:ea typeface="Roboto"/>
              <a:cs typeface="Roboto"/>
              <a:sym typeface="Robot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f7a03c776a_0_9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f7a03c776a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a:t>Based on the video from the previous slide, discuss the following:</a:t>
            </a:r>
            <a:endParaRPr sz="900"/>
          </a:p>
          <a:p>
            <a:pPr marL="0" lvl="0" indent="0" algn="l" rtl="0">
              <a:spcBef>
                <a:spcPts val="0"/>
              </a:spcBef>
              <a:spcAft>
                <a:spcPts val="0"/>
              </a:spcAft>
              <a:buNone/>
            </a:pPr>
            <a:endParaRPr sz="900"/>
          </a:p>
          <a:p>
            <a:pPr marL="457200" lvl="0" indent="-285750" algn="l" rtl="0">
              <a:spcBef>
                <a:spcPts val="0"/>
              </a:spcBef>
              <a:spcAft>
                <a:spcPts val="0"/>
              </a:spcAft>
              <a:buSzPts val="900"/>
              <a:buChar char="-"/>
            </a:pPr>
            <a:r>
              <a:rPr lang="en" sz="900"/>
              <a:t>Why is the photography from Muholi powerful?</a:t>
            </a:r>
            <a:endParaRPr sz="900"/>
          </a:p>
          <a:p>
            <a:pPr marL="457200" lvl="0" indent="-285750" algn="l" rtl="0">
              <a:spcBef>
                <a:spcPts val="0"/>
              </a:spcBef>
              <a:spcAft>
                <a:spcPts val="0"/>
              </a:spcAft>
              <a:buSzPts val="900"/>
              <a:buChar char="-"/>
            </a:pPr>
            <a:r>
              <a:rPr lang="en" sz="900"/>
              <a:t>How do they relate to the subjects of their photos? </a:t>
            </a:r>
            <a:endParaRPr sz="900"/>
          </a:p>
          <a:p>
            <a:pPr marL="457200" lvl="0" indent="-285750" algn="l" rtl="0">
              <a:spcBef>
                <a:spcPts val="0"/>
              </a:spcBef>
              <a:spcAft>
                <a:spcPts val="0"/>
              </a:spcAft>
              <a:buSzPts val="900"/>
              <a:buChar char="-"/>
            </a:pPr>
            <a:r>
              <a:rPr lang="en" sz="900"/>
              <a:t>Do you find these images more powerful after listening to the author’s explanation and understanding their process?</a:t>
            </a:r>
            <a:endParaRPr sz="900"/>
          </a:p>
          <a:p>
            <a:pPr marL="457200" lvl="0" indent="-285750" algn="l" rtl="0">
              <a:spcBef>
                <a:spcPts val="0"/>
              </a:spcBef>
              <a:spcAft>
                <a:spcPts val="0"/>
              </a:spcAft>
              <a:buSzPts val="900"/>
              <a:buChar char="-"/>
            </a:pPr>
            <a:r>
              <a:rPr lang="en" sz="900"/>
              <a:t>How can we help to further recognise and welcome the people who feel excluded from society? </a:t>
            </a:r>
            <a:endParaRPr sz="900"/>
          </a:p>
          <a:p>
            <a:pPr marL="0" lvl="0" indent="0" algn="l" rtl="0">
              <a:spcBef>
                <a:spcPts val="0"/>
              </a:spcBef>
              <a:spcAft>
                <a:spcPts val="0"/>
              </a:spcAft>
              <a:buNone/>
            </a:pPr>
            <a:endParaRPr sz="9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de8b232dd0_0_6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6" name="Google Shape;306;gde8b232dd0_0_6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1100"/>
              <a:buFont typeface="Arial"/>
              <a:buNone/>
            </a:pPr>
            <a:r>
              <a:rPr lang="en" sz="900" b="1" i="1">
                <a:solidFill>
                  <a:schemeClr val="dk1"/>
                </a:solidFill>
              </a:rPr>
              <a:t>The Artist is Present, </a:t>
            </a:r>
            <a:r>
              <a:rPr lang="en" sz="900" b="1">
                <a:solidFill>
                  <a:schemeClr val="dk1"/>
                </a:solidFill>
              </a:rPr>
              <a:t>MoMA, 2010.</a:t>
            </a:r>
            <a:endParaRPr sz="900" b="1">
              <a:solidFill>
                <a:schemeClr val="dk1"/>
              </a:solidFill>
            </a:endParaRPr>
          </a:p>
          <a:p>
            <a:pPr marL="0" lvl="0" indent="0" algn="l" rtl="0">
              <a:lnSpc>
                <a:spcPct val="90000"/>
              </a:lnSpc>
              <a:spcBef>
                <a:spcPts val="0"/>
              </a:spcBef>
              <a:spcAft>
                <a:spcPts val="0"/>
              </a:spcAft>
              <a:buClr>
                <a:schemeClr val="dk1"/>
              </a:buClr>
              <a:buSzPts val="1100"/>
              <a:buFont typeface="Arial"/>
              <a:buNone/>
            </a:pPr>
            <a:endParaRPr sz="900" b="1">
              <a:solidFill>
                <a:schemeClr val="dk1"/>
              </a:solidFill>
            </a:endParaRPr>
          </a:p>
          <a:p>
            <a:pPr marL="0" lvl="0" indent="0" algn="l" rtl="0">
              <a:lnSpc>
                <a:spcPct val="90000"/>
              </a:lnSpc>
              <a:spcBef>
                <a:spcPts val="0"/>
              </a:spcBef>
              <a:spcAft>
                <a:spcPts val="0"/>
              </a:spcAft>
              <a:buClr>
                <a:schemeClr val="dk1"/>
              </a:buClr>
              <a:buSzPts val="1100"/>
              <a:buFont typeface="Arial"/>
              <a:buNone/>
            </a:pPr>
            <a:r>
              <a:rPr lang="en" sz="900" b="1">
                <a:solidFill>
                  <a:schemeClr val="dk1"/>
                </a:solidFill>
              </a:rPr>
              <a:t>Watch the reunion of artists Marina Abramovic and ULAY, who collaborated for years together, only to go their separate ways until this point.</a:t>
            </a:r>
            <a:endParaRPr sz="900" b="1">
              <a:solidFill>
                <a:schemeClr val="dk1"/>
              </a:solidFill>
            </a:endParaRPr>
          </a:p>
          <a:p>
            <a:pPr marL="0" lvl="0" indent="0" algn="l" rtl="0">
              <a:lnSpc>
                <a:spcPct val="90000"/>
              </a:lnSpc>
              <a:spcBef>
                <a:spcPts val="0"/>
              </a:spcBef>
              <a:spcAft>
                <a:spcPts val="0"/>
              </a:spcAft>
              <a:buClr>
                <a:schemeClr val="dk1"/>
              </a:buClr>
              <a:buSzPts val="1100"/>
              <a:buFont typeface="Arial"/>
              <a:buNone/>
            </a:pPr>
            <a:endParaRPr sz="900" b="1">
              <a:solidFill>
                <a:schemeClr val="dk1"/>
              </a:solidFill>
            </a:endParaRPr>
          </a:p>
          <a:p>
            <a:pPr marL="0" lvl="0" indent="0" algn="l" rtl="0">
              <a:lnSpc>
                <a:spcPct val="90000"/>
              </a:lnSpc>
              <a:spcBef>
                <a:spcPts val="0"/>
              </a:spcBef>
              <a:spcAft>
                <a:spcPts val="0"/>
              </a:spcAft>
              <a:buNone/>
            </a:pPr>
            <a:r>
              <a:rPr lang="en" sz="900" b="1">
                <a:solidFill>
                  <a:schemeClr val="dk1"/>
                </a:solidFill>
              </a:rPr>
              <a:t>Discuss.</a:t>
            </a:r>
            <a:endParaRPr/>
          </a:p>
        </p:txBody>
      </p:sp>
      <p:sp>
        <p:nvSpPr>
          <p:cNvPr id="307" name="Google Shape;307;gde8b232dd0_0_6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de8b232dd0_0_6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4" name="Google Shape;314;gde8b232dd0_0_6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sz="900"/>
              <a:t>The image shows artists Abramovíc and ULAY in their piece, </a:t>
            </a:r>
            <a:r>
              <a:rPr lang="en" sz="900" i="1"/>
              <a:t>Rest Energy</a:t>
            </a:r>
            <a:r>
              <a:rPr lang="en" sz="900"/>
              <a:t>, 1980. </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 sz="900">
                <a:solidFill>
                  <a:schemeClr val="dk1"/>
                </a:solidFill>
              </a:rPr>
              <a:t>Discuss the following:</a:t>
            </a:r>
            <a:endParaRPr sz="900">
              <a:solidFill>
                <a:schemeClr val="dk1"/>
              </a:solidFill>
            </a:endParaRPr>
          </a:p>
          <a:p>
            <a:pPr marL="520700" lvl="1" indent="-171450" algn="l" rtl="0">
              <a:lnSpc>
                <a:spcPct val="90000"/>
              </a:lnSpc>
              <a:spcBef>
                <a:spcPts val="400"/>
              </a:spcBef>
              <a:spcAft>
                <a:spcPts val="0"/>
              </a:spcAft>
              <a:buClr>
                <a:schemeClr val="dk1"/>
              </a:buClr>
              <a:buSzPts val="900"/>
              <a:buChar char="•"/>
            </a:pPr>
            <a:r>
              <a:rPr lang="en" sz="900">
                <a:solidFill>
                  <a:schemeClr val="dk1"/>
                </a:solidFill>
              </a:rPr>
              <a:t>How are they collaborating?</a:t>
            </a:r>
            <a:endParaRPr sz="900">
              <a:solidFill>
                <a:schemeClr val="dk1"/>
              </a:solidFill>
            </a:endParaRPr>
          </a:p>
          <a:p>
            <a:pPr marL="520700" lvl="1" indent="-171450" algn="l" rtl="0">
              <a:lnSpc>
                <a:spcPct val="90000"/>
              </a:lnSpc>
              <a:spcBef>
                <a:spcPts val="400"/>
              </a:spcBef>
              <a:spcAft>
                <a:spcPts val="0"/>
              </a:spcAft>
              <a:buClr>
                <a:schemeClr val="dk1"/>
              </a:buClr>
              <a:buSzPts val="900"/>
              <a:buChar char="•"/>
            </a:pPr>
            <a:r>
              <a:rPr lang="en" sz="900">
                <a:solidFill>
                  <a:schemeClr val="dk1"/>
                </a:solidFill>
              </a:rPr>
              <a:t> What does the image make you think of or feel?</a:t>
            </a:r>
            <a:endParaRPr sz="900">
              <a:solidFill>
                <a:schemeClr val="dk1"/>
              </a:solidFill>
            </a:endParaRPr>
          </a:p>
          <a:p>
            <a:pPr marL="520700" lvl="1" indent="-171450" algn="l" rtl="0">
              <a:lnSpc>
                <a:spcPct val="90000"/>
              </a:lnSpc>
              <a:spcBef>
                <a:spcPts val="400"/>
              </a:spcBef>
              <a:spcAft>
                <a:spcPts val="0"/>
              </a:spcAft>
              <a:buClr>
                <a:schemeClr val="dk1"/>
              </a:buClr>
              <a:buSzPts val="900"/>
              <a:buChar char="•"/>
            </a:pPr>
            <a:r>
              <a:rPr lang="en" sz="900">
                <a:solidFill>
                  <a:schemeClr val="dk1"/>
                </a:solidFill>
              </a:rPr>
              <a:t>Could this be replicated as one person?</a:t>
            </a:r>
            <a:endParaRPr sz="900">
              <a:solidFill>
                <a:schemeClr val="dk1"/>
              </a:solidFill>
            </a:endParaRPr>
          </a:p>
          <a:p>
            <a:pPr marL="520700" lvl="1" indent="-171450" algn="l" rtl="0">
              <a:lnSpc>
                <a:spcPct val="90000"/>
              </a:lnSpc>
              <a:spcBef>
                <a:spcPts val="400"/>
              </a:spcBef>
              <a:spcAft>
                <a:spcPts val="0"/>
              </a:spcAft>
              <a:buClr>
                <a:schemeClr val="dk1"/>
              </a:buClr>
              <a:buSzPts val="900"/>
              <a:buChar char="•"/>
            </a:pPr>
            <a:r>
              <a:rPr lang="en" sz="900">
                <a:solidFill>
                  <a:schemeClr val="dk1"/>
                </a:solidFill>
              </a:rPr>
              <a:t>Do you think humans and AI could collaborate like this?</a:t>
            </a:r>
            <a:endParaRPr sz="900">
              <a:solidFill>
                <a:schemeClr val="dk1"/>
              </a:solidFill>
            </a:endParaRPr>
          </a:p>
          <a:p>
            <a:pPr marL="520700" lvl="1" indent="-171450" algn="l" rtl="0">
              <a:lnSpc>
                <a:spcPct val="90000"/>
              </a:lnSpc>
              <a:spcBef>
                <a:spcPts val="400"/>
              </a:spcBef>
              <a:spcAft>
                <a:spcPts val="0"/>
              </a:spcAft>
              <a:buClr>
                <a:schemeClr val="dk1"/>
              </a:buClr>
              <a:buSzPts val="900"/>
              <a:buChar char="•"/>
            </a:pPr>
            <a:r>
              <a:rPr lang="en" sz="900">
                <a:solidFill>
                  <a:schemeClr val="dk1"/>
                </a:solidFill>
              </a:rPr>
              <a:t>Why is effective collaboration increasingly important in the world today?</a:t>
            </a:r>
            <a:endParaRPr sz="900">
              <a:solidFill>
                <a:schemeClr val="dk1"/>
              </a:solidFill>
            </a:endParaRPr>
          </a:p>
          <a:p>
            <a:pPr marL="0" lvl="0" indent="0" algn="l" rtl="0">
              <a:spcBef>
                <a:spcPts val="0"/>
              </a:spcBef>
              <a:spcAft>
                <a:spcPts val="0"/>
              </a:spcAft>
              <a:buNone/>
            </a:pPr>
            <a:endParaRPr sz="900" b="1" u="sng"/>
          </a:p>
          <a:p>
            <a:pPr marL="0" lvl="0" indent="0" algn="l" rtl="0">
              <a:spcBef>
                <a:spcPts val="0"/>
              </a:spcBef>
              <a:spcAft>
                <a:spcPts val="0"/>
              </a:spcAft>
              <a:buNone/>
            </a:pPr>
            <a:endParaRPr sz="900" b="1" u="sng"/>
          </a:p>
          <a:p>
            <a:pPr marL="0" lvl="0" indent="0" algn="l" rtl="0">
              <a:spcBef>
                <a:spcPts val="0"/>
              </a:spcBef>
              <a:spcAft>
                <a:spcPts val="0"/>
              </a:spcAft>
              <a:buNone/>
            </a:pPr>
            <a:r>
              <a:rPr lang="en" sz="900" b="1" u="sng"/>
              <a:t>Suggested Answers:</a:t>
            </a:r>
            <a:endParaRPr sz="900" b="1" u="sng"/>
          </a:p>
          <a:p>
            <a:pPr marL="0" lvl="0" indent="0" algn="l" rtl="0">
              <a:spcBef>
                <a:spcPts val="0"/>
              </a:spcBef>
              <a:spcAft>
                <a:spcPts val="0"/>
              </a:spcAft>
              <a:buNone/>
            </a:pPr>
            <a:endParaRPr sz="900" b="1" u="sng"/>
          </a:p>
          <a:p>
            <a:pPr marL="171450" lvl="0" indent="-152400" algn="l" rtl="0">
              <a:spcBef>
                <a:spcPts val="0"/>
              </a:spcBef>
              <a:spcAft>
                <a:spcPts val="0"/>
              </a:spcAft>
              <a:buClr>
                <a:schemeClr val="dk1"/>
              </a:buClr>
              <a:buSzPts val="900"/>
              <a:buFont typeface="Calibri"/>
              <a:buChar char="-"/>
            </a:pPr>
            <a:r>
              <a:rPr lang="en" sz="900"/>
              <a:t>To understand the benefits of working with others or using the work of others to explore ideas and gain different perspectives.</a:t>
            </a:r>
            <a:endParaRPr sz="900"/>
          </a:p>
          <a:p>
            <a:pPr marL="171450" lvl="0" indent="-152400" algn="l" rtl="0">
              <a:spcBef>
                <a:spcPts val="0"/>
              </a:spcBef>
              <a:spcAft>
                <a:spcPts val="0"/>
              </a:spcAft>
              <a:buClr>
                <a:schemeClr val="dk1"/>
              </a:buClr>
              <a:buSzPts val="900"/>
              <a:buFont typeface="Calibri"/>
              <a:buChar char="-"/>
            </a:pPr>
            <a:r>
              <a:rPr lang="en" sz="900"/>
              <a:t>To consider how working alone may have advantages and disadvantages</a:t>
            </a:r>
            <a:endParaRPr sz="900"/>
          </a:p>
          <a:p>
            <a:pPr marL="171450" lvl="0" indent="-152400" algn="l" rtl="0">
              <a:spcBef>
                <a:spcPts val="0"/>
              </a:spcBef>
              <a:spcAft>
                <a:spcPts val="0"/>
              </a:spcAft>
              <a:buClr>
                <a:schemeClr val="dk1"/>
              </a:buClr>
              <a:buSzPts val="900"/>
              <a:buFont typeface="Calibri"/>
              <a:buChar char="-"/>
            </a:pPr>
            <a:r>
              <a:rPr lang="en" sz="900"/>
              <a:t>To see collaboration as an opportunity, whether in research, or in creative work.</a:t>
            </a:r>
            <a:endParaRPr sz="900"/>
          </a:p>
          <a:p>
            <a:pPr marL="171450" lvl="0" indent="-152400" algn="l" rtl="0">
              <a:spcBef>
                <a:spcPts val="0"/>
              </a:spcBef>
              <a:spcAft>
                <a:spcPts val="0"/>
              </a:spcAft>
              <a:buClr>
                <a:schemeClr val="dk1"/>
              </a:buClr>
              <a:buSzPts val="900"/>
              <a:buFont typeface="Calibri"/>
              <a:buChar char="-"/>
            </a:pPr>
            <a:r>
              <a:rPr lang="en" sz="900"/>
              <a:t>To question whether collaboration could work with something that is not human, like an AI.</a:t>
            </a:r>
            <a:endParaRPr sz="900"/>
          </a:p>
          <a:p>
            <a:pPr marL="171450" lvl="0" indent="-152400" algn="l" rtl="0">
              <a:spcBef>
                <a:spcPts val="0"/>
              </a:spcBef>
              <a:spcAft>
                <a:spcPts val="0"/>
              </a:spcAft>
              <a:buClr>
                <a:schemeClr val="dk1"/>
              </a:buClr>
              <a:buSzPts val="900"/>
              <a:buFont typeface="Calibri"/>
              <a:buChar char="-"/>
            </a:pPr>
            <a:r>
              <a:rPr lang="en" sz="900"/>
              <a:t>To ‘transcend’ our own limitations of what we already know, by collaborating with others and combining knowledge to create something new and maybe even, original.</a:t>
            </a:r>
            <a:endParaRPr sz="900"/>
          </a:p>
          <a:p>
            <a:pPr marL="171450" lvl="0" indent="-152400" algn="l" rtl="0">
              <a:spcBef>
                <a:spcPts val="0"/>
              </a:spcBef>
              <a:spcAft>
                <a:spcPts val="0"/>
              </a:spcAft>
              <a:buClr>
                <a:schemeClr val="dk1"/>
              </a:buClr>
              <a:buSzPts val="900"/>
              <a:buFont typeface="Calibri"/>
              <a:buChar char="-"/>
            </a:pPr>
            <a:r>
              <a:rPr lang="en" sz="900"/>
              <a:t>We can see a lot more collaborative work today,, such as musicians with filmmakers or different medias. Similarly, we see a lot more interdisciplinary work, in research and business, as much as art and music. </a:t>
            </a:r>
            <a:endParaRPr sz="900"/>
          </a:p>
          <a:p>
            <a:pPr marL="171450" lvl="0" indent="-152400" algn="l" rtl="0">
              <a:spcBef>
                <a:spcPts val="0"/>
              </a:spcBef>
              <a:spcAft>
                <a:spcPts val="0"/>
              </a:spcAft>
              <a:buClr>
                <a:schemeClr val="dk1"/>
              </a:buClr>
              <a:buSzPts val="900"/>
              <a:buFont typeface="Calibri"/>
              <a:buChar char="-"/>
            </a:pPr>
            <a:r>
              <a:rPr lang="en" sz="900"/>
              <a:t>To avoid the ‘silo effect’ </a:t>
            </a:r>
            <a:endParaRPr sz="900"/>
          </a:p>
          <a:p>
            <a:pPr marL="171450" lvl="0" indent="-95250" algn="l" rtl="0">
              <a:spcBef>
                <a:spcPts val="0"/>
              </a:spcBef>
              <a:spcAft>
                <a:spcPts val="0"/>
              </a:spcAft>
              <a:buClr>
                <a:schemeClr val="dk1"/>
              </a:buClr>
              <a:buSzPts val="1200"/>
              <a:buFont typeface="Calibri"/>
              <a:buNone/>
            </a:pPr>
            <a:endParaRPr sz="900"/>
          </a:p>
        </p:txBody>
      </p:sp>
      <p:sp>
        <p:nvSpPr>
          <p:cNvPr id="315" name="Google Shape;315;gde8b232dd0_0_6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de8b232dd0_0_4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de8b232dd0_0_4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de8b232dd0_0_6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2" name="Google Shape;322;gde8b232dd0_0_6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a:t>Collaboration requires trust in the other. In a piece entitled ‘Rhythm 0’ 1974, by Abramovic, she stood in the exhibition, next to a table with the following instructions:</a:t>
            </a:r>
            <a:endParaRPr sz="900"/>
          </a:p>
          <a:p>
            <a:pPr marL="0" lvl="0" indent="0" algn="l" rtl="0">
              <a:spcBef>
                <a:spcPts val="0"/>
              </a:spcBef>
              <a:spcAft>
                <a:spcPts val="0"/>
              </a:spcAft>
              <a:buNone/>
            </a:pPr>
            <a:endParaRPr sz="900"/>
          </a:p>
          <a:p>
            <a:pPr marL="0" lvl="0" indent="0" algn="l" rtl="0">
              <a:lnSpc>
                <a:spcPct val="115000"/>
              </a:lnSpc>
              <a:spcBef>
                <a:spcPts val="0"/>
              </a:spcBef>
              <a:spcAft>
                <a:spcPts val="0"/>
              </a:spcAft>
              <a:buClr>
                <a:schemeClr val="dk1"/>
              </a:buClr>
              <a:buSzPts val="1100"/>
              <a:buFont typeface="Arial"/>
              <a:buNone/>
            </a:pPr>
            <a:r>
              <a:rPr lang="en" sz="900" b="1">
                <a:solidFill>
                  <a:srgbClr val="202122"/>
                </a:solidFill>
                <a:highlight>
                  <a:srgbClr val="FFFFFF"/>
                </a:highlight>
              </a:rPr>
              <a:t>Instructions.</a:t>
            </a:r>
            <a:endParaRPr sz="900" b="1">
              <a:solidFill>
                <a:srgbClr val="202122"/>
              </a:solidFill>
              <a:highlight>
                <a:srgbClr val="FFFFFF"/>
              </a:highlight>
            </a:endParaRPr>
          </a:p>
          <a:p>
            <a:pPr marL="0" lvl="0" indent="0" algn="l" rtl="0">
              <a:lnSpc>
                <a:spcPct val="115000"/>
              </a:lnSpc>
              <a:spcBef>
                <a:spcPts val="500"/>
              </a:spcBef>
              <a:spcAft>
                <a:spcPts val="0"/>
              </a:spcAft>
              <a:buClr>
                <a:schemeClr val="dk1"/>
              </a:buClr>
              <a:buSzPts val="1100"/>
              <a:buFont typeface="Arial"/>
              <a:buNone/>
            </a:pPr>
            <a:r>
              <a:rPr lang="en" sz="900" b="1">
                <a:solidFill>
                  <a:srgbClr val="202122"/>
                </a:solidFill>
                <a:highlight>
                  <a:srgbClr val="FFFFFF"/>
                </a:highlight>
              </a:rPr>
              <a:t>There are 72 objects on the table that one can use on me as desired.</a:t>
            </a:r>
            <a:endParaRPr sz="900" b="1">
              <a:solidFill>
                <a:srgbClr val="202122"/>
              </a:solidFill>
              <a:highlight>
                <a:srgbClr val="FFFFFF"/>
              </a:highlight>
            </a:endParaRPr>
          </a:p>
          <a:p>
            <a:pPr marL="0" lvl="0" indent="0" algn="l" rtl="0">
              <a:lnSpc>
                <a:spcPct val="115000"/>
              </a:lnSpc>
              <a:spcBef>
                <a:spcPts val="500"/>
              </a:spcBef>
              <a:spcAft>
                <a:spcPts val="0"/>
              </a:spcAft>
              <a:buClr>
                <a:schemeClr val="dk1"/>
              </a:buClr>
              <a:buSzPts val="1100"/>
              <a:buFont typeface="Arial"/>
              <a:buNone/>
            </a:pPr>
            <a:r>
              <a:rPr lang="en" sz="900" b="1">
                <a:solidFill>
                  <a:srgbClr val="202122"/>
                </a:solidFill>
                <a:highlight>
                  <a:srgbClr val="FFFFFF"/>
                </a:highlight>
              </a:rPr>
              <a:t>Performance.</a:t>
            </a:r>
            <a:endParaRPr sz="900" b="1">
              <a:solidFill>
                <a:srgbClr val="202122"/>
              </a:solidFill>
              <a:highlight>
                <a:srgbClr val="FFFFFF"/>
              </a:highlight>
            </a:endParaRPr>
          </a:p>
          <a:p>
            <a:pPr marL="0" lvl="0" indent="0" algn="l" rtl="0">
              <a:lnSpc>
                <a:spcPct val="115000"/>
              </a:lnSpc>
              <a:spcBef>
                <a:spcPts val="500"/>
              </a:spcBef>
              <a:spcAft>
                <a:spcPts val="0"/>
              </a:spcAft>
              <a:buClr>
                <a:schemeClr val="dk1"/>
              </a:buClr>
              <a:buSzPts val="1100"/>
              <a:buFont typeface="Arial"/>
              <a:buNone/>
            </a:pPr>
            <a:r>
              <a:rPr lang="en" sz="900" b="1">
                <a:solidFill>
                  <a:srgbClr val="202122"/>
                </a:solidFill>
                <a:highlight>
                  <a:srgbClr val="FFFFFF"/>
                </a:highlight>
              </a:rPr>
              <a:t>I am the object.</a:t>
            </a:r>
            <a:endParaRPr sz="900" b="1">
              <a:solidFill>
                <a:srgbClr val="202122"/>
              </a:solidFill>
              <a:highlight>
                <a:srgbClr val="FFFFFF"/>
              </a:highlight>
            </a:endParaRPr>
          </a:p>
          <a:p>
            <a:pPr marL="0" lvl="0" indent="0" algn="l" rtl="0">
              <a:lnSpc>
                <a:spcPct val="115000"/>
              </a:lnSpc>
              <a:spcBef>
                <a:spcPts val="500"/>
              </a:spcBef>
              <a:spcAft>
                <a:spcPts val="0"/>
              </a:spcAft>
              <a:buClr>
                <a:schemeClr val="dk1"/>
              </a:buClr>
              <a:buSzPts val="1100"/>
              <a:buFont typeface="Arial"/>
              <a:buNone/>
            </a:pPr>
            <a:r>
              <a:rPr lang="en" sz="900" b="1">
                <a:solidFill>
                  <a:srgbClr val="202122"/>
                </a:solidFill>
                <a:highlight>
                  <a:srgbClr val="FFFFFF"/>
                </a:highlight>
              </a:rPr>
              <a:t>During this period I take full responsibility.</a:t>
            </a:r>
            <a:endParaRPr sz="900" b="1">
              <a:solidFill>
                <a:srgbClr val="202122"/>
              </a:solidFill>
              <a:highlight>
                <a:srgbClr val="FFFFFF"/>
              </a:highlight>
            </a:endParaRPr>
          </a:p>
          <a:p>
            <a:pPr marL="0" lvl="0" indent="0" algn="l" rtl="0">
              <a:lnSpc>
                <a:spcPct val="115000"/>
              </a:lnSpc>
              <a:spcBef>
                <a:spcPts val="500"/>
              </a:spcBef>
              <a:spcAft>
                <a:spcPts val="0"/>
              </a:spcAft>
              <a:buNone/>
            </a:pPr>
            <a:r>
              <a:rPr lang="en" sz="900" b="1">
                <a:solidFill>
                  <a:srgbClr val="202122"/>
                </a:solidFill>
                <a:highlight>
                  <a:srgbClr val="FFFFFF"/>
                </a:highlight>
              </a:rPr>
              <a:t>Duration: 6 hours (8 pm – 2 am).</a:t>
            </a:r>
            <a:endParaRPr sz="900" b="1">
              <a:solidFill>
                <a:srgbClr val="202122"/>
              </a:solidFill>
              <a:highlight>
                <a:srgbClr val="FFFFFF"/>
              </a:highlight>
            </a:endParaRPr>
          </a:p>
          <a:p>
            <a:pPr marL="0" lvl="0" indent="0" algn="l" rtl="0">
              <a:lnSpc>
                <a:spcPct val="115000"/>
              </a:lnSpc>
              <a:spcBef>
                <a:spcPts val="500"/>
              </a:spcBef>
              <a:spcAft>
                <a:spcPts val="0"/>
              </a:spcAft>
              <a:buNone/>
            </a:pPr>
            <a:endParaRPr sz="900">
              <a:solidFill>
                <a:srgbClr val="202122"/>
              </a:solidFill>
              <a:highlight>
                <a:srgbClr val="FFFFFF"/>
              </a:highlight>
            </a:endParaRPr>
          </a:p>
          <a:p>
            <a:pPr marL="0" lvl="0" indent="0" algn="l" rtl="0">
              <a:lnSpc>
                <a:spcPct val="115000"/>
              </a:lnSpc>
              <a:spcBef>
                <a:spcPts val="500"/>
              </a:spcBef>
              <a:spcAft>
                <a:spcPts val="0"/>
              </a:spcAft>
              <a:buNone/>
            </a:pPr>
            <a:r>
              <a:rPr lang="en" sz="900">
                <a:solidFill>
                  <a:srgbClr val="202122"/>
                </a:solidFill>
                <a:highlight>
                  <a:srgbClr val="FFFFFF"/>
                </a:highlight>
              </a:rPr>
              <a:t>Visitors were gentle to begin but became more aggressive with their actions. </a:t>
            </a:r>
            <a:endParaRPr sz="900">
              <a:solidFill>
                <a:srgbClr val="202122"/>
              </a:solidFill>
              <a:highlight>
                <a:srgbClr val="FFFFFF"/>
              </a:highlight>
            </a:endParaRPr>
          </a:p>
          <a:p>
            <a:pPr marL="0" lvl="0" indent="0" algn="l" rtl="0">
              <a:lnSpc>
                <a:spcPct val="115000"/>
              </a:lnSpc>
              <a:spcBef>
                <a:spcPts val="500"/>
              </a:spcBef>
              <a:spcAft>
                <a:spcPts val="0"/>
              </a:spcAft>
              <a:buNone/>
            </a:pPr>
            <a:r>
              <a:rPr lang="en" sz="900">
                <a:solidFill>
                  <a:srgbClr val="202122"/>
                </a:solidFill>
                <a:highlight>
                  <a:srgbClr val="FFFFFF"/>
                </a:highlight>
              </a:rPr>
              <a:t>As </a:t>
            </a:r>
            <a:r>
              <a:rPr lang="en" sz="900" u="sng">
                <a:solidFill>
                  <a:schemeClr val="hlink"/>
                </a:solidFill>
                <a:highlight>
                  <a:srgbClr val="FFFFFF"/>
                </a:highlight>
                <a:hlinkClick r:id="rId3"/>
              </a:rPr>
              <a:t>Abramović described it later</a:t>
            </a:r>
            <a:r>
              <a:rPr lang="en" sz="900">
                <a:solidFill>
                  <a:srgbClr val="202122"/>
                </a:solidFill>
                <a:highlight>
                  <a:srgbClr val="FFFFFF"/>
                </a:highlight>
              </a:rPr>
              <a:t>: "What I learned was that ... if you leave it up to the audience, they can kill you ... I felt really violated: they cut up my clothes, stuck rose thorns in my stomach, one person aimed the gun at my head, and another took it away. It created an aggressive atmosphere. After exactly 6 hours, as planned, I stood up and started walking toward the audience. Everyone ran away, to escape an actual confrontation.’ </a:t>
            </a:r>
            <a:endParaRPr sz="900">
              <a:solidFill>
                <a:srgbClr val="202122"/>
              </a:solidFill>
              <a:highlight>
                <a:srgbClr val="FFFFFF"/>
              </a:highlight>
            </a:endParaRPr>
          </a:p>
          <a:p>
            <a:pPr marL="0" lvl="0" indent="0" algn="l" rtl="0">
              <a:lnSpc>
                <a:spcPct val="115000"/>
              </a:lnSpc>
              <a:spcBef>
                <a:spcPts val="500"/>
              </a:spcBef>
              <a:spcAft>
                <a:spcPts val="0"/>
              </a:spcAft>
              <a:buNone/>
            </a:pPr>
            <a:endParaRPr sz="900">
              <a:solidFill>
                <a:srgbClr val="202122"/>
              </a:solidFill>
              <a:highlight>
                <a:srgbClr val="FFFFFF"/>
              </a:highlight>
            </a:endParaRPr>
          </a:p>
          <a:p>
            <a:pPr marL="0" lvl="0" indent="0" algn="l" rtl="0">
              <a:lnSpc>
                <a:spcPct val="115000"/>
              </a:lnSpc>
              <a:spcBef>
                <a:spcPts val="500"/>
              </a:spcBef>
              <a:spcAft>
                <a:spcPts val="0"/>
              </a:spcAft>
              <a:buClr>
                <a:schemeClr val="dk1"/>
              </a:buClr>
              <a:buSzPts val="1100"/>
              <a:buFont typeface="Arial"/>
              <a:buNone/>
            </a:pPr>
            <a:r>
              <a:rPr lang="en" sz="900">
                <a:solidFill>
                  <a:srgbClr val="202122"/>
                </a:solidFill>
                <a:highlight>
                  <a:srgbClr val="FFFFFF"/>
                </a:highlight>
              </a:rPr>
              <a:t>In this piece, the line was blurred between spectator and participant.</a:t>
            </a:r>
            <a:endParaRPr sz="900">
              <a:solidFill>
                <a:srgbClr val="202122"/>
              </a:solidFill>
              <a:highlight>
                <a:srgbClr val="FFFFFF"/>
              </a:highlight>
            </a:endParaRPr>
          </a:p>
          <a:p>
            <a:pPr marL="0" lvl="0" indent="0" algn="l" rtl="0">
              <a:spcBef>
                <a:spcPts val="0"/>
              </a:spcBef>
              <a:spcAft>
                <a:spcPts val="0"/>
              </a:spcAft>
              <a:buNone/>
            </a:pPr>
            <a:endParaRPr sz="9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gde8b232dd0_0_6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9" name="Google Shape;329;gde8b232dd0_0_6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900" u="sng">
                <a:solidFill>
                  <a:schemeClr val="hlink"/>
                </a:solidFill>
                <a:hlinkClick r:id="rId3"/>
              </a:rPr>
              <a:t>The Real Bodies</a:t>
            </a:r>
            <a:r>
              <a:rPr lang="en" sz="900"/>
              <a:t> exhibition opened in 2018, stirring controversy and protests as objectors claimed that some of the human bodies were executed Chinese inmates, and possibly political prisoners. However the organisers argue the 20 bodies were legally acquired after being determined as “unclaimed corpses”. The exhibition continues to tour today.</a:t>
            </a:r>
            <a:endParaRPr sz="900"/>
          </a:p>
          <a:p>
            <a:pPr marL="0" lvl="0" indent="0" algn="l" rtl="0">
              <a:spcBef>
                <a:spcPts val="0"/>
              </a:spcBef>
              <a:spcAft>
                <a:spcPts val="0"/>
              </a:spcAft>
              <a:buNone/>
            </a:pPr>
            <a:endParaRPr sz="900"/>
          </a:p>
          <a:p>
            <a:pPr marL="457200" lvl="0" indent="-285750" algn="l" rtl="0">
              <a:spcBef>
                <a:spcPts val="0"/>
              </a:spcBef>
              <a:spcAft>
                <a:spcPts val="0"/>
              </a:spcAft>
              <a:buSzPts val="900"/>
              <a:buChar char="-"/>
            </a:pPr>
            <a:r>
              <a:rPr lang="en" sz="900"/>
              <a:t>IS there a line in art? In terms of content/ technique methods etc (collection and presentation of data as human subjects)</a:t>
            </a:r>
            <a:endParaRPr sz="900"/>
          </a:p>
          <a:p>
            <a:pPr marL="457200" lvl="0" indent="-285750" algn="l" rtl="0">
              <a:spcBef>
                <a:spcPts val="0"/>
              </a:spcBef>
              <a:spcAft>
                <a:spcPts val="0"/>
              </a:spcAft>
              <a:buClr>
                <a:schemeClr val="dk1"/>
              </a:buClr>
              <a:buSzPts val="900"/>
              <a:buChar char="-"/>
            </a:pPr>
            <a:r>
              <a:rPr lang="en" sz="900">
                <a:solidFill>
                  <a:schemeClr val="dk1"/>
                </a:solidFill>
              </a:rPr>
              <a:t>Did either of these examples cross the line in performative or visual art?</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Should art be subject to the same regulation and restrictions as science?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Should consent have been part of these art pieces? Today across all fields of research,you must have the full detailed consent of the participant before proceeding with any research or using any data collected. Should the same rules apply for the artistic research?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If not, how can you make sure you represent others appropriately in your art pieces? </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Should it be done without permission, such as using an image of someone without their knowledge or such as the Human Bodies exhibition?</a:t>
            </a:r>
            <a:endParaRPr sz="900">
              <a:solidFill>
                <a:schemeClr val="dk1"/>
              </a:solidFill>
            </a:endParaRPr>
          </a:p>
          <a:p>
            <a:pPr marL="0" lvl="0" indent="0" algn="l" rtl="0">
              <a:spcBef>
                <a:spcPts val="0"/>
              </a:spcBef>
              <a:spcAft>
                <a:spcPts val="0"/>
              </a:spcAft>
              <a:buNone/>
            </a:pPr>
            <a:endParaRPr sz="9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de8b232dd0_0_669: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457200" lvl="0" indent="-285750" algn="l" rtl="0">
              <a:spcBef>
                <a:spcPts val="0"/>
              </a:spcBef>
              <a:spcAft>
                <a:spcPts val="0"/>
              </a:spcAft>
              <a:buClr>
                <a:schemeClr val="dk1"/>
              </a:buClr>
              <a:buSzPts val="900"/>
              <a:buChar char="●"/>
            </a:pPr>
            <a:r>
              <a:rPr lang="en" sz="900">
                <a:solidFill>
                  <a:schemeClr val="dk1"/>
                </a:solidFill>
              </a:rPr>
              <a:t>Can an AI create an art piece?  Is it original? Explain your thinking on this.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Should there be strict  guidelines on consent and the collection of data in the creative world, as there are in scientific research? Can one learn from the other?</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Where is the line for plagiarism? Is there an acceptable way to use someone else’s work?</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Is plagiarism when creating art or music different from when writing an essay or selling a product for a business? Discuss.</a:t>
            </a:r>
            <a:endParaRPr sz="900">
              <a:solidFill>
                <a:schemeClr val="dk1"/>
              </a:solidFill>
            </a:endParaRPr>
          </a:p>
          <a:p>
            <a:pPr marL="457200" lvl="0" indent="-285750" algn="l" rtl="0">
              <a:spcBef>
                <a:spcPts val="0"/>
              </a:spcBef>
              <a:spcAft>
                <a:spcPts val="0"/>
              </a:spcAft>
              <a:buClr>
                <a:schemeClr val="dk1"/>
              </a:buClr>
              <a:buSzPts val="900"/>
              <a:buChar char="●"/>
            </a:pPr>
            <a:r>
              <a:rPr lang="en" sz="900">
                <a:solidFill>
                  <a:schemeClr val="dk1"/>
                </a:solidFill>
              </a:rPr>
              <a:t>Does collaboration when creating bring advantages to working in isolation? Can you think of examples outside of the art world?</a:t>
            </a:r>
            <a:endParaRPr/>
          </a:p>
        </p:txBody>
      </p:sp>
      <p:sp>
        <p:nvSpPr>
          <p:cNvPr id="336" name="Google Shape;336;gde8b232dd0_0_66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de8b232dd0_0_4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99" name="Google Shape;199;gde8b232dd0_0_4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0" name="Google Shape;200;gde8b232dd0_0_4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f7a03c776a_0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f7a03c776a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Discuss with students what they think is meant by this statement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de8b232dd0_0_5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11" name="Google Shape;211;gde8b232dd0_0_5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sz="900" b="1"/>
              <a:t>How and why we need to ‘remix’ the work of others to create new work (drawing on the work of others):</a:t>
            </a:r>
            <a:endParaRPr sz="900"/>
          </a:p>
          <a:p>
            <a:pPr marL="0" lvl="0" indent="0" algn="l" rtl="0">
              <a:spcBef>
                <a:spcPts val="0"/>
              </a:spcBef>
              <a:spcAft>
                <a:spcPts val="0"/>
              </a:spcAft>
              <a:buNone/>
            </a:pPr>
            <a:endParaRPr sz="900"/>
          </a:p>
          <a:p>
            <a:pPr marL="0" lvl="0" indent="0" algn="l" rtl="0">
              <a:spcBef>
                <a:spcPts val="0"/>
              </a:spcBef>
              <a:spcAft>
                <a:spcPts val="0"/>
              </a:spcAft>
              <a:buNone/>
            </a:pPr>
            <a:r>
              <a:rPr lang="en" sz="900" b="1" u="sng"/>
              <a:t>Watch video, reflect and discuss the following after:</a:t>
            </a:r>
            <a:endParaRPr sz="900" b="1" u="sng"/>
          </a:p>
          <a:p>
            <a:pPr marL="457200" lvl="0" indent="-285750" algn="l" rtl="0">
              <a:spcBef>
                <a:spcPts val="0"/>
              </a:spcBef>
              <a:spcAft>
                <a:spcPts val="0"/>
              </a:spcAft>
              <a:buSzPts val="900"/>
              <a:buChar char="-"/>
            </a:pPr>
            <a:r>
              <a:rPr lang="en" sz="900"/>
              <a:t>Why is creativity described as ‘not magic’?</a:t>
            </a:r>
            <a:endParaRPr sz="900"/>
          </a:p>
          <a:p>
            <a:pPr marL="457200" lvl="0" indent="-285750" algn="l" rtl="0">
              <a:spcBef>
                <a:spcPts val="0"/>
              </a:spcBef>
              <a:spcAft>
                <a:spcPts val="0"/>
              </a:spcAft>
              <a:buSzPts val="900"/>
              <a:buChar char="-"/>
            </a:pPr>
            <a:r>
              <a:rPr lang="en" sz="900"/>
              <a:t>How is copying useful and what can it lead to?</a:t>
            </a:r>
            <a:endParaRPr sz="900"/>
          </a:p>
          <a:p>
            <a:pPr marL="457200" lvl="0" indent="-285750" algn="l" rtl="0">
              <a:spcBef>
                <a:spcPts val="0"/>
              </a:spcBef>
              <a:spcAft>
                <a:spcPts val="0"/>
              </a:spcAft>
              <a:buSzPts val="900"/>
              <a:buChar char="-"/>
            </a:pPr>
            <a:r>
              <a:rPr lang="en" sz="900"/>
              <a:t>How has the internet developed over the years?</a:t>
            </a:r>
            <a:endParaRPr sz="900"/>
          </a:p>
          <a:p>
            <a:pPr marL="0" lvl="0" indent="0" algn="l" rtl="0">
              <a:spcBef>
                <a:spcPts val="0"/>
              </a:spcBef>
              <a:spcAft>
                <a:spcPts val="0"/>
              </a:spcAft>
              <a:buNone/>
            </a:pPr>
            <a:endParaRPr sz="900"/>
          </a:p>
          <a:p>
            <a:pPr marL="0" lvl="0" indent="0" algn="l" rtl="0">
              <a:spcBef>
                <a:spcPts val="0"/>
              </a:spcBef>
              <a:spcAft>
                <a:spcPts val="0"/>
              </a:spcAft>
              <a:buNone/>
            </a:pPr>
            <a:endParaRPr sz="900"/>
          </a:p>
          <a:p>
            <a:pPr marL="0" lvl="0" indent="0" algn="l" rtl="0">
              <a:spcBef>
                <a:spcPts val="0"/>
              </a:spcBef>
              <a:spcAft>
                <a:spcPts val="0"/>
              </a:spcAft>
              <a:buNone/>
            </a:pPr>
            <a:r>
              <a:rPr lang="en" sz="900" b="1"/>
              <a:t>Learning outcome:</a:t>
            </a:r>
            <a:br>
              <a:rPr lang="en" sz="900"/>
            </a:br>
            <a:r>
              <a:rPr lang="en" sz="900"/>
              <a:t>- Acknowledging that new work is always inspired by something. That it evolves over time.</a:t>
            </a:r>
            <a:endParaRPr sz="900"/>
          </a:p>
          <a:p>
            <a:pPr marL="0" lvl="0" indent="0" algn="l" rtl="0">
              <a:spcBef>
                <a:spcPts val="0"/>
              </a:spcBef>
              <a:spcAft>
                <a:spcPts val="0"/>
              </a:spcAft>
              <a:buNone/>
            </a:pPr>
            <a:r>
              <a:rPr lang="en" sz="900"/>
              <a:t>- Once we realise that everything we create is created as a reaction to something else, we can see the connection in relation to the work of others, past and present. Like a continuous thread through humanity.</a:t>
            </a:r>
            <a:endParaRPr sz="900"/>
          </a:p>
          <a:p>
            <a:pPr marL="0" lvl="0" indent="0" algn="l" rtl="0">
              <a:spcBef>
                <a:spcPts val="0"/>
              </a:spcBef>
              <a:spcAft>
                <a:spcPts val="0"/>
              </a:spcAft>
              <a:buNone/>
            </a:pPr>
            <a:r>
              <a:rPr lang="en" sz="900"/>
              <a:t>- We can always take inspiration from the work of others, as long as we acknowledge them in the process.</a:t>
            </a:r>
            <a:br>
              <a:rPr lang="en" sz="900"/>
            </a:br>
            <a:endParaRPr sz="900"/>
          </a:p>
          <a:p>
            <a:pPr marL="0" lvl="0" indent="0" algn="l" rtl="0">
              <a:spcBef>
                <a:spcPts val="0"/>
              </a:spcBef>
              <a:spcAft>
                <a:spcPts val="0"/>
              </a:spcAft>
              <a:buNone/>
            </a:pPr>
            <a:endParaRPr sz="900"/>
          </a:p>
        </p:txBody>
      </p:sp>
      <p:sp>
        <p:nvSpPr>
          <p:cNvPr id="212" name="Google Shape;212;gde8b232dd0_0_5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de8b232dd0_0_5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19" name="Google Shape;219;gde8b232dd0_0_5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sz="900">
              <a:solidFill>
                <a:schemeClr val="dk1"/>
              </a:solidFill>
            </a:endParaRPr>
          </a:p>
        </p:txBody>
      </p:sp>
      <p:sp>
        <p:nvSpPr>
          <p:cNvPr id="220" name="Google Shape;220;gde8b232dd0_0_5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f7a03c776a_0_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29" name="Google Shape;229;gf7a03c776a_0_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 sz="900" b="1">
                <a:solidFill>
                  <a:schemeClr val="dk1"/>
                </a:solidFill>
              </a:rPr>
              <a:t>How creativity and originality develop over time.</a:t>
            </a:r>
            <a:endParaRPr sz="900" b="1">
              <a:solidFill>
                <a:schemeClr val="dk1"/>
              </a:solidFill>
            </a:endParaRPr>
          </a:p>
          <a:p>
            <a:pPr marL="457200" lvl="0" indent="0" algn="l" rtl="0">
              <a:spcBef>
                <a:spcPts val="0"/>
              </a:spcBef>
              <a:spcAft>
                <a:spcPts val="0"/>
              </a:spcAft>
              <a:buClr>
                <a:schemeClr val="dk1"/>
              </a:buClr>
              <a:buSzPts val="1100"/>
              <a:buFont typeface="Arial"/>
              <a:buNone/>
            </a:pPr>
            <a:endParaRPr sz="900">
              <a:solidFill>
                <a:schemeClr val="dk1"/>
              </a:solidFill>
            </a:endParaRPr>
          </a:p>
          <a:p>
            <a:pPr marL="171450" lvl="0" indent="-152400" algn="l" rtl="0">
              <a:spcBef>
                <a:spcPts val="0"/>
              </a:spcBef>
              <a:spcAft>
                <a:spcPts val="0"/>
              </a:spcAft>
              <a:buClr>
                <a:schemeClr val="dk1"/>
              </a:buClr>
              <a:buSzPts val="900"/>
              <a:buChar char="-"/>
            </a:pPr>
            <a:r>
              <a:rPr lang="en" sz="900">
                <a:solidFill>
                  <a:schemeClr val="dk1"/>
                </a:solidFill>
              </a:rPr>
              <a:t>Picasso’s early paintings are a reflection of the work from his peers. His early work could be called an ‘imitation’, before he developed his own style, and created truly original work. This is the case for many artists.</a:t>
            </a:r>
            <a:endParaRPr sz="900" b="1">
              <a:solidFill>
                <a:schemeClr val="dk1"/>
              </a:solidFill>
            </a:endParaRPr>
          </a:p>
        </p:txBody>
      </p:sp>
      <p:sp>
        <p:nvSpPr>
          <p:cNvPr id="230" name="Google Shape;230;gf7a03c776a_0_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gf7a03c776a_0_7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 name="Google Shape;241;gf7a03c776a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900">
                <a:solidFill>
                  <a:schemeClr val="dk1"/>
                </a:solidFill>
              </a:rPr>
              <a:t>ACTIVITY: LET’S REMIX</a:t>
            </a:r>
            <a:endParaRPr sz="900">
              <a:solidFill>
                <a:schemeClr val="dk1"/>
              </a:solidFill>
            </a:endParaRPr>
          </a:p>
          <a:p>
            <a:pPr marL="0" lvl="0" indent="0" algn="l" rtl="0">
              <a:spcBef>
                <a:spcPts val="0"/>
              </a:spcBef>
              <a:spcAft>
                <a:spcPts val="0"/>
              </a:spcAft>
              <a:buNone/>
            </a:pPr>
            <a:r>
              <a:rPr lang="en" sz="900">
                <a:solidFill>
                  <a:schemeClr val="dk1"/>
                </a:solidFill>
              </a:rPr>
              <a:t>Ask students to write the following on a piece of paper:</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Types of hobbies</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General tasks/activities (e.g. brushing teeth)</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(using stuff that already exists and build on it) </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Come up with </a:t>
            </a:r>
            <a:r>
              <a:rPr lang="en" sz="900" b="1">
                <a:solidFill>
                  <a:schemeClr val="dk1"/>
                </a:solidFill>
              </a:rPr>
              <a:t>a new invention</a:t>
            </a:r>
            <a:r>
              <a:rPr lang="en" sz="900">
                <a:solidFill>
                  <a:schemeClr val="dk1"/>
                </a:solidFill>
              </a:rPr>
              <a:t> based on a pairing from first and second question from the suggestions </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Eg. Music + brushing your teeth - singing toothbrush </a:t>
            </a:r>
            <a:endParaRPr sz="900">
              <a:solidFill>
                <a:schemeClr val="dk1"/>
              </a:solidFill>
            </a:endParaRPr>
          </a:p>
          <a:p>
            <a:pPr marL="457200" lvl="0" indent="-285750" algn="l" rtl="0">
              <a:lnSpc>
                <a:spcPct val="115000"/>
              </a:lnSpc>
              <a:spcBef>
                <a:spcPts val="0"/>
              </a:spcBef>
              <a:spcAft>
                <a:spcPts val="0"/>
              </a:spcAft>
              <a:buClr>
                <a:schemeClr val="dk1"/>
              </a:buClr>
              <a:buSzPts val="900"/>
              <a:buChar char="●"/>
            </a:pPr>
            <a:r>
              <a:rPr lang="en" sz="900">
                <a:solidFill>
                  <a:schemeClr val="dk1"/>
                </a:solidFill>
              </a:rPr>
              <a:t>Group work then shareback</a:t>
            </a:r>
            <a:endParaRPr sz="900">
              <a:solidFill>
                <a:schemeClr val="dk1"/>
              </a:solidFill>
            </a:endParaRPr>
          </a:p>
          <a:p>
            <a:pPr marL="0" lvl="0" indent="0" algn="l" rtl="0">
              <a:lnSpc>
                <a:spcPct val="115000"/>
              </a:lnSpc>
              <a:spcBef>
                <a:spcPts val="1600"/>
              </a:spcBef>
              <a:spcAft>
                <a:spcPts val="1600"/>
              </a:spcAft>
              <a:buNone/>
            </a:pPr>
            <a:r>
              <a:rPr lang="en" sz="900">
                <a:solidFill>
                  <a:schemeClr val="dk1"/>
                </a:solidFill>
              </a:rPr>
              <a:t>How ‘new’ is the invention? Is it completely original or has it been created before?</a:t>
            </a:r>
            <a:endParaRPr sz="9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e151e888fe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e151e888fe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le Slide Blue">
  <p:cSld name="1_Title Slide Blue">
    <p:spTree>
      <p:nvGrpSpPr>
        <p:cNvPr id="1" name="Shape 56"/>
        <p:cNvGrpSpPr/>
        <p:nvPr/>
      </p:nvGrpSpPr>
      <p:grpSpPr>
        <a:xfrm>
          <a:off x="0" y="0"/>
          <a:ext cx="0" cy="0"/>
          <a:chOff x="0" y="0"/>
          <a:chExt cx="0" cy="0"/>
        </a:xfrm>
      </p:grpSpPr>
      <p:sp>
        <p:nvSpPr>
          <p:cNvPr id="57" name="Google Shape;57;p14"/>
          <p:cNvSpPr/>
          <p:nvPr/>
        </p:nvSpPr>
        <p:spPr>
          <a:xfrm>
            <a:off x="4510088" y="0"/>
            <a:ext cx="4333800" cy="5155500"/>
          </a:xfrm>
          <a:prstGeom prst="rect">
            <a:avLst/>
          </a:prstGeom>
          <a:gradFill>
            <a:gsLst>
              <a:gs pos="0">
                <a:srgbClr val="4CA7DA"/>
              </a:gs>
              <a:gs pos="100000">
                <a:srgbClr val="396B99"/>
              </a:gs>
            </a:gsLst>
            <a:lin ang="2700006" scaled="0"/>
          </a:gra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58" name="Google Shape;58;p14"/>
          <p:cNvSpPr/>
          <p:nvPr/>
        </p:nvSpPr>
        <p:spPr>
          <a:xfrm>
            <a:off x="4510088" y="4151710"/>
            <a:ext cx="4333800" cy="713400"/>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pic>
        <p:nvPicPr>
          <p:cNvPr id="59" name="Google Shape;59;p14"/>
          <p:cNvPicPr preferRelativeResize="0"/>
          <p:nvPr/>
        </p:nvPicPr>
        <p:blipFill rotWithShape="1">
          <a:blip r:embed="rId2">
            <a:alphaModFix/>
          </a:blip>
          <a:srcRect/>
          <a:stretch/>
        </p:blipFill>
        <p:spPr>
          <a:xfrm>
            <a:off x="166688" y="259556"/>
            <a:ext cx="3885009" cy="3885009"/>
          </a:xfrm>
          <a:prstGeom prst="rect">
            <a:avLst/>
          </a:prstGeom>
          <a:noFill/>
          <a:ln>
            <a:noFill/>
          </a:ln>
        </p:spPr>
      </p:pic>
      <p:pic>
        <p:nvPicPr>
          <p:cNvPr id="60" name="Google Shape;60;p14"/>
          <p:cNvPicPr preferRelativeResize="0"/>
          <p:nvPr/>
        </p:nvPicPr>
        <p:blipFill rotWithShape="1">
          <a:blip r:embed="rId3">
            <a:alphaModFix/>
          </a:blip>
          <a:srcRect/>
          <a:stretch/>
        </p:blipFill>
        <p:spPr>
          <a:xfrm>
            <a:off x="648891" y="4388644"/>
            <a:ext cx="422671" cy="280987"/>
          </a:xfrm>
          <a:prstGeom prst="rect">
            <a:avLst/>
          </a:prstGeom>
          <a:noFill/>
          <a:ln>
            <a:noFill/>
          </a:ln>
        </p:spPr>
      </p:pic>
      <p:sp>
        <p:nvSpPr>
          <p:cNvPr id="61" name="Google Shape;61;p14"/>
          <p:cNvSpPr txBox="1"/>
          <p:nvPr/>
        </p:nvSpPr>
        <p:spPr>
          <a:xfrm>
            <a:off x="1182291" y="4401741"/>
            <a:ext cx="28077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600" b="0" i="0" u="none" strike="noStrike" cap="none">
                <a:solidFill>
                  <a:srgbClr val="7F7F7F"/>
                </a:solidFill>
                <a:latin typeface="Open Sans Light"/>
                <a:ea typeface="Open Sans Light"/>
                <a:cs typeface="Open Sans Light"/>
                <a:sym typeface="Open Sans Light"/>
              </a:rPr>
              <a:t>This project received funding from the European Union’s Horizon 2020 research and innovation programme under grant agreement No 824586.</a:t>
            </a:r>
            <a:endParaRPr sz="800" b="0" i="0" u="none" strike="noStrike" cap="none">
              <a:solidFill>
                <a:schemeClr val="dk1"/>
              </a:solidFill>
              <a:latin typeface="Open Sans Light"/>
              <a:ea typeface="Open Sans Light"/>
              <a:cs typeface="Open Sans Light"/>
              <a:sym typeface="Open Sans Light"/>
            </a:endParaRPr>
          </a:p>
        </p:txBody>
      </p:sp>
      <p:sp>
        <p:nvSpPr>
          <p:cNvPr id="62" name="Google Shape;62;p14"/>
          <p:cNvSpPr txBox="1">
            <a:spLocks noGrp="1"/>
          </p:cNvSpPr>
          <p:nvPr>
            <p:ph type="ctrTitle"/>
          </p:nvPr>
        </p:nvSpPr>
        <p:spPr>
          <a:xfrm>
            <a:off x="4629199" y="1016439"/>
            <a:ext cx="4019100" cy="8196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lt1"/>
              </a:buClr>
              <a:buSzPts val="2400"/>
              <a:buFont typeface="Calibri"/>
              <a:buNone/>
              <a:defRPr sz="2400" b="1" i="0">
                <a:solidFill>
                  <a:schemeClr val="lt1"/>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3" name="Google Shape;63;p14"/>
          <p:cNvSpPr txBox="1">
            <a:spLocks noGrp="1"/>
          </p:cNvSpPr>
          <p:nvPr>
            <p:ph type="subTitle" idx="1"/>
          </p:nvPr>
        </p:nvSpPr>
        <p:spPr>
          <a:xfrm>
            <a:off x="4629199" y="2035732"/>
            <a:ext cx="4019100" cy="332700"/>
          </a:xfrm>
          <a:prstGeom prst="rect">
            <a:avLst/>
          </a:prstGeom>
          <a:noFill/>
          <a:ln>
            <a:noFill/>
          </a:ln>
        </p:spPr>
        <p:txBody>
          <a:bodyPr spcFirstLastPara="1" wrap="square" lIns="68575" tIns="34275" rIns="68575" bIns="34275" anchor="t" anchorCtr="0">
            <a:normAutofit/>
          </a:bodyPr>
          <a:lstStyle>
            <a:lvl1pPr lvl="0" algn="l" rtl="0">
              <a:lnSpc>
                <a:spcPct val="90000"/>
              </a:lnSpc>
              <a:spcBef>
                <a:spcPts val="200"/>
              </a:spcBef>
              <a:spcAft>
                <a:spcPts val="0"/>
              </a:spcAft>
              <a:buClr>
                <a:schemeClr val="lt1"/>
              </a:buClr>
              <a:buSzPts val="1200"/>
              <a:buNone/>
              <a:defRPr sz="1200" b="0" i="0">
                <a:solidFill>
                  <a:schemeClr val="lt1"/>
                </a:solidFill>
              </a:defRPr>
            </a:lvl1pPr>
            <a:lvl2pPr lvl="1" algn="ctr" rtl="0">
              <a:lnSpc>
                <a:spcPct val="90000"/>
              </a:lnSpc>
              <a:spcBef>
                <a:spcPts val="400"/>
              </a:spcBef>
              <a:spcAft>
                <a:spcPts val="0"/>
              </a:spcAft>
              <a:buClr>
                <a:srgbClr val="888888"/>
              </a:buClr>
              <a:buSzPts val="1800"/>
              <a:buNone/>
              <a:defRPr>
                <a:solidFill>
                  <a:srgbClr val="888888"/>
                </a:solidFill>
              </a:defRPr>
            </a:lvl2pPr>
            <a:lvl3pPr lvl="2" algn="ctr" rtl="0">
              <a:lnSpc>
                <a:spcPct val="90000"/>
              </a:lnSpc>
              <a:spcBef>
                <a:spcPts val="400"/>
              </a:spcBef>
              <a:spcAft>
                <a:spcPts val="0"/>
              </a:spcAft>
              <a:buClr>
                <a:srgbClr val="888888"/>
              </a:buClr>
              <a:buSzPts val="1500"/>
              <a:buNone/>
              <a:defRPr>
                <a:solidFill>
                  <a:srgbClr val="888888"/>
                </a:solidFill>
              </a:defRPr>
            </a:lvl3pPr>
            <a:lvl4pPr lvl="3" algn="ctr" rtl="0">
              <a:lnSpc>
                <a:spcPct val="90000"/>
              </a:lnSpc>
              <a:spcBef>
                <a:spcPts val="400"/>
              </a:spcBef>
              <a:spcAft>
                <a:spcPts val="0"/>
              </a:spcAft>
              <a:buClr>
                <a:srgbClr val="888888"/>
              </a:buClr>
              <a:buSzPts val="1400"/>
              <a:buNone/>
              <a:defRPr>
                <a:solidFill>
                  <a:srgbClr val="888888"/>
                </a:solidFill>
              </a:defRPr>
            </a:lvl4pPr>
            <a:lvl5pPr lvl="4" algn="ctr" rtl="0">
              <a:lnSpc>
                <a:spcPct val="90000"/>
              </a:lnSpc>
              <a:spcBef>
                <a:spcPts val="400"/>
              </a:spcBef>
              <a:spcAft>
                <a:spcPts val="0"/>
              </a:spcAft>
              <a:buClr>
                <a:srgbClr val="888888"/>
              </a:buClr>
              <a:buSzPts val="1400"/>
              <a:buNone/>
              <a:defRPr>
                <a:solidFill>
                  <a:srgbClr val="888888"/>
                </a:solidFill>
              </a:defRPr>
            </a:lvl5pPr>
            <a:lvl6pPr lvl="5" algn="ctr" rtl="0">
              <a:lnSpc>
                <a:spcPct val="90000"/>
              </a:lnSpc>
              <a:spcBef>
                <a:spcPts val="400"/>
              </a:spcBef>
              <a:spcAft>
                <a:spcPts val="0"/>
              </a:spcAft>
              <a:buClr>
                <a:srgbClr val="888888"/>
              </a:buClr>
              <a:buSzPts val="1400"/>
              <a:buNone/>
              <a:defRPr>
                <a:solidFill>
                  <a:srgbClr val="888888"/>
                </a:solidFill>
              </a:defRPr>
            </a:lvl6pPr>
            <a:lvl7pPr lvl="6" algn="ctr" rtl="0">
              <a:lnSpc>
                <a:spcPct val="90000"/>
              </a:lnSpc>
              <a:spcBef>
                <a:spcPts val="400"/>
              </a:spcBef>
              <a:spcAft>
                <a:spcPts val="0"/>
              </a:spcAft>
              <a:buClr>
                <a:srgbClr val="888888"/>
              </a:buClr>
              <a:buSzPts val="1400"/>
              <a:buNone/>
              <a:defRPr>
                <a:solidFill>
                  <a:srgbClr val="888888"/>
                </a:solidFill>
              </a:defRPr>
            </a:lvl7pPr>
            <a:lvl8pPr lvl="7" algn="ctr" rtl="0">
              <a:lnSpc>
                <a:spcPct val="90000"/>
              </a:lnSpc>
              <a:spcBef>
                <a:spcPts val="400"/>
              </a:spcBef>
              <a:spcAft>
                <a:spcPts val="0"/>
              </a:spcAft>
              <a:buClr>
                <a:srgbClr val="888888"/>
              </a:buClr>
              <a:buSzPts val="1400"/>
              <a:buNone/>
              <a:defRPr>
                <a:solidFill>
                  <a:srgbClr val="888888"/>
                </a:solidFill>
              </a:defRPr>
            </a:lvl8pPr>
            <a:lvl9pPr lvl="8" algn="ctr" rtl="0">
              <a:lnSpc>
                <a:spcPct val="90000"/>
              </a:lnSpc>
              <a:spcBef>
                <a:spcPts val="400"/>
              </a:spcBef>
              <a:spcAft>
                <a:spcPts val="0"/>
              </a:spcAft>
              <a:buClr>
                <a:srgbClr val="888888"/>
              </a:buClr>
              <a:buSzPts val="1400"/>
              <a:buNone/>
              <a:defRPr>
                <a:solidFill>
                  <a:srgbClr val="888888"/>
                </a:solidFill>
              </a:defRPr>
            </a:lvl9pPr>
          </a:lstStyle>
          <a:p>
            <a:endParaRPr/>
          </a:p>
        </p:txBody>
      </p:sp>
      <p:sp>
        <p:nvSpPr>
          <p:cNvPr id="64" name="Google Shape;64;p14"/>
          <p:cNvSpPr>
            <a:spLocks noGrp="1"/>
          </p:cNvSpPr>
          <p:nvPr>
            <p:ph type="pic" idx="2"/>
          </p:nvPr>
        </p:nvSpPr>
        <p:spPr>
          <a:xfrm>
            <a:off x="4510172" y="4151446"/>
            <a:ext cx="4334400" cy="714000"/>
          </a:xfrm>
          <a:prstGeom prst="rect">
            <a:avLst/>
          </a:prstGeom>
          <a:noFill/>
          <a:ln>
            <a:noFill/>
          </a:ln>
        </p:spPr>
        <p:txBody>
          <a:bodyPr spcFirstLastPara="1" wrap="square" lIns="68575" tIns="34275" rIns="68575" bIns="34275" anchor="ctr" anchorCtr="0">
            <a:noAutofit/>
          </a:bodyPr>
          <a:lstStyle>
            <a:lvl1pPr marR="0" lvl="0" algn="ctr" rtl="0">
              <a:lnSpc>
                <a:spcPct val="90000"/>
              </a:lnSpc>
              <a:spcBef>
                <a:spcPts val="8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7" name="Google Shape;67;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8" name="Google Shape;68;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9" name="Google Shape;69;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0" name="Google Shape;70;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71"/>
        <p:cNvGrpSpPr/>
        <p:nvPr/>
      </p:nvGrpSpPr>
      <p:grpSpPr>
        <a:xfrm>
          <a:off x="0" y="0"/>
          <a:ext cx="0" cy="0"/>
          <a:chOff x="0" y="0"/>
          <a:chExt cx="0" cy="0"/>
        </a:xfrm>
      </p:grpSpPr>
      <p:sp>
        <p:nvSpPr>
          <p:cNvPr id="72" name="Google Shape;72;p16"/>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rmAutofit/>
          </a:bodyPr>
          <a:lstStyle>
            <a:lvl1pPr lvl="0" algn="ctr"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3" name="Google Shape;73;p16"/>
          <p:cNvSpPr txBox="1">
            <a:spLocks noGrp="1"/>
          </p:cNvSpPr>
          <p:nvPr>
            <p:ph type="subTitle" idx="1"/>
          </p:nvPr>
        </p:nvSpPr>
        <p:spPr>
          <a:xfrm>
            <a:off x="1143000" y="2701528"/>
            <a:ext cx="6858000" cy="1241700"/>
          </a:xfrm>
          <a:prstGeom prst="rect">
            <a:avLst/>
          </a:prstGeom>
          <a:noFill/>
          <a:ln>
            <a:noFill/>
          </a:ln>
        </p:spPr>
        <p:txBody>
          <a:bodyPr spcFirstLastPara="1" wrap="square" lIns="68575" tIns="34275" rIns="68575" bIns="34275" anchor="t" anchorCtr="0">
            <a:normAutofit/>
          </a:bodyPr>
          <a:lstStyle>
            <a:lvl1pPr lvl="0" algn="ctr" rtl="0">
              <a:lnSpc>
                <a:spcPct val="90000"/>
              </a:lnSpc>
              <a:spcBef>
                <a:spcPts val="800"/>
              </a:spcBef>
              <a:spcAft>
                <a:spcPts val="0"/>
              </a:spcAft>
              <a:buClr>
                <a:schemeClr val="dk1"/>
              </a:buClr>
              <a:buSzPts val="1800"/>
              <a:buNone/>
              <a:defRPr sz="1800"/>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74" name="Google Shape;74;p1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5" name="Google Shape;75;p1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6" name="Google Shape;76;p1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623888" y="1282304"/>
            <a:ext cx="7886700" cy="21396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9" name="Google Shape;79;p17"/>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rgbClr val="888888"/>
              </a:buClr>
              <a:buSzPts val="1800"/>
              <a:buNone/>
              <a:defRPr sz="1800">
                <a:solidFill>
                  <a:srgbClr val="888888"/>
                </a:solidFill>
              </a:defRPr>
            </a:lvl1pPr>
            <a:lvl2pPr marL="914400" lvl="1" indent="-228600" algn="l" rtl="0">
              <a:lnSpc>
                <a:spcPct val="90000"/>
              </a:lnSpc>
              <a:spcBef>
                <a:spcPts val="400"/>
              </a:spcBef>
              <a:spcAft>
                <a:spcPts val="0"/>
              </a:spcAft>
              <a:buClr>
                <a:srgbClr val="888888"/>
              </a:buClr>
              <a:buSzPts val="1500"/>
              <a:buNone/>
              <a:defRPr sz="1500">
                <a:solidFill>
                  <a:srgbClr val="888888"/>
                </a:solidFill>
              </a:defRPr>
            </a:lvl2pPr>
            <a:lvl3pPr marL="1371600" lvl="2" indent="-228600" algn="l" rtl="0">
              <a:lnSpc>
                <a:spcPct val="90000"/>
              </a:lnSpc>
              <a:spcBef>
                <a:spcPts val="400"/>
              </a:spcBef>
              <a:spcAft>
                <a:spcPts val="0"/>
              </a:spcAft>
              <a:buClr>
                <a:srgbClr val="888888"/>
              </a:buClr>
              <a:buSzPts val="1400"/>
              <a:buNone/>
              <a:defRPr sz="1400">
                <a:solidFill>
                  <a:srgbClr val="888888"/>
                </a:solidFill>
              </a:defRPr>
            </a:lvl3pPr>
            <a:lvl4pPr marL="1828800" lvl="3" indent="-228600" algn="l" rtl="0">
              <a:lnSpc>
                <a:spcPct val="90000"/>
              </a:lnSpc>
              <a:spcBef>
                <a:spcPts val="400"/>
              </a:spcBef>
              <a:spcAft>
                <a:spcPts val="0"/>
              </a:spcAft>
              <a:buClr>
                <a:srgbClr val="888888"/>
              </a:buClr>
              <a:buSzPts val="1200"/>
              <a:buNone/>
              <a:defRPr sz="1200">
                <a:solidFill>
                  <a:srgbClr val="888888"/>
                </a:solidFill>
              </a:defRPr>
            </a:lvl4pPr>
            <a:lvl5pPr marL="2286000" lvl="4" indent="-228600" algn="l" rtl="0">
              <a:lnSpc>
                <a:spcPct val="90000"/>
              </a:lnSpc>
              <a:spcBef>
                <a:spcPts val="400"/>
              </a:spcBef>
              <a:spcAft>
                <a:spcPts val="0"/>
              </a:spcAft>
              <a:buClr>
                <a:srgbClr val="888888"/>
              </a:buClr>
              <a:buSzPts val="1200"/>
              <a:buNone/>
              <a:defRPr sz="1200">
                <a:solidFill>
                  <a:srgbClr val="888888"/>
                </a:solidFill>
              </a:defRPr>
            </a:lvl5pPr>
            <a:lvl6pPr marL="2743200" lvl="5" indent="-228600" algn="l" rtl="0">
              <a:lnSpc>
                <a:spcPct val="90000"/>
              </a:lnSpc>
              <a:spcBef>
                <a:spcPts val="400"/>
              </a:spcBef>
              <a:spcAft>
                <a:spcPts val="0"/>
              </a:spcAft>
              <a:buClr>
                <a:srgbClr val="888888"/>
              </a:buClr>
              <a:buSzPts val="1200"/>
              <a:buNone/>
              <a:defRPr sz="1200">
                <a:solidFill>
                  <a:srgbClr val="888888"/>
                </a:solidFill>
              </a:defRPr>
            </a:lvl6pPr>
            <a:lvl7pPr marL="3200400" lvl="6" indent="-228600" algn="l" rtl="0">
              <a:lnSpc>
                <a:spcPct val="90000"/>
              </a:lnSpc>
              <a:spcBef>
                <a:spcPts val="400"/>
              </a:spcBef>
              <a:spcAft>
                <a:spcPts val="0"/>
              </a:spcAft>
              <a:buClr>
                <a:srgbClr val="888888"/>
              </a:buClr>
              <a:buSzPts val="1200"/>
              <a:buNone/>
              <a:defRPr sz="1200">
                <a:solidFill>
                  <a:srgbClr val="888888"/>
                </a:solidFill>
              </a:defRPr>
            </a:lvl7pPr>
            <a:lvl8pPr marL="3657600" lvl="7" indent="-228600" algn="l" rtl="0">
              <a:lnSpc>
                <a:spcPct val="90000"/>
              </a:lnSpc>
              <a:spcBef>
                <a:spcPts val="400"/>
              </a:spcBef>
              <a:spcAft>
                <a:spcPts val="0"/>
              </a:spcAft>
              <a:buClr>
                <a:srgbClr val="888888"/>
              </a:buClr>
              <a:buSzPts val="1200"/>
              <a:buNone/>
              <a:defRPr sz="1200">
                <a:solidFill>
                  <a:srgbClr val="888888"/>
                </a:solidFill>
              </a:defRPr>
            </a:lvl8pPr>
            <a:lvl9pPr marL="4114800" lvl="8" indent="-228600"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80" name="Google Shape;80;p1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1" name="Google Shape;81;p1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2" name="Google Shape;82;p1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83"/>
        <p:cNvGrpSpPr/>
        <p:nvPr/>
      </p:nvGrpSpPr>
      <p:grpSpPr>
        <a:xfrm>
          <a:off x="0" y="0"/>
          <a:ext cx="0" cy="0"/>
          <a:chOff x="0" y="0"/>
          <a:chExt cx="0" cy="0"/>
        </a:xfrm>
      </p:grpSpPr>
      <p:sp>
        <p:nvSpPr>
          <p:cNvPr id="84" name="Google Shape;84;p1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5" name="Google Shape;85;p18"/>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6" name="Google Shape;86;p18"/>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7" name="Google Shape;87;p1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8" name="Google Shape;88;p1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9" name="Google Shape;89;p1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90"/>
        <p:cNvGrpSpPr/>
        <p:nvPr/>
      </p:nvGrpSpPr>
      <p:grpSpPr>
        <a:xfrm>
          <a:off x="0" y="0"/>
          <a:ext cx="0" cy="0"/>
          <a:chOff x="0" y="0"/>
          <a:chExt cx="0" cy="0"/>
        </a:xfrm>
      </p:grpSpPr>
      <p:sp>
        <p:nvSpPr>
          <p:cNvPr id="91" name="Google Shape;91;p19"/>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2" name="Google Shape;92;p19"/>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93" name="Google Shape;93;p19"/>
          <p:cNvSpPr txBox="1">
            <a:spLocks noGrp="1"/>
          </p:cNvSpPr>
          <p:nvPr>
            <p:ph type="body" idx="2"/>
          </p:nvPr>
        </p:nvSpPr>
        <p:spPr>
          <a:xfrm>
            <a:off x="629841" y="1878806"/>
            <a:ext cx="3868500" cy="27633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4" name="Google Shape;94;p19"/>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rm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95" name="Google Shape;95;p19"/>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6" name="Google Shape;96;p1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7" name="Google Shape;97;p1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8" name="Google Shape;98;p1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9"/>
        <p:cNvGrpSpPr/>
        <p:nvPr/>
      </p:nvGrpSpPr>
      <p:grpSpPr>
        <a:xfrm>
          <a:off x="0" y="0"/>
          <a:ext cx="0" cy="0"/>
          <a:chOff x="0" y="0"/>
          <a:chExt cx="0" cy="0"/>
        </a:xfrm>
      </p:grpSpPr>
      <p:sp>
        <p:nvSpPr>
          <p:cNvPr id="100" name="Google Shape;100;p2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01" name="Google Shape;101;p2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2" name="Google Shape;102;p2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3" name="Google Shape;103;p2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4"/>
        <p:cNvGrpSpPr/>
        <p:nvPr/>
      </p:nvGrpSpPr>
      <p:grpSpPr>
        <a:xfrm>
          <a:off x="0" y="0"/>
          <a:ext cx="0" cy="0"/>
          <a:chOff x="0" y="0"/>
          <a:chExt cx="0" cy="0"/>
        </a:xfrm>
      </p:grpSpPr>
      <p:sp>
        <p:nvSpPr>
          <p:cNvPr id="105" name="Google Shape;105;p2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6" name="Google Shape;106;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7" name="Google Shape;107;p2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08"/>
        <p:cNvGrpSpPr/>
        <p:nvPr/>
      </p:nvGrpSpPr>
      <p:grpSpPr>
        <a:xfrm>
          <a:off x="0" y="0"/>
          <a:ext cx="0" cy="0"/>
          <a:chOff x="0" y="0"/>
          <a:chExt cx="0" cy="0"/>
        </a:xfrm>
      </p:grpSpPr>
      <p:sp>
        <p:nvSpPr>
          <p:cNvPr id="109" name="Google Shape;109;p22"/>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10" name="Google Shape;110;p22"/>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rmAutofit/>
          </a:bodyPr>
          <a:lstStyle>
            <a:lvl1pPr marL="457200" lvl="0" indent="-381000" algn="l" rtl="0">
              <a:lnSpc>
                <a:spcPct val="90000"/>
              </a:lnSpc>
              <a:spcBef>
                <a:spcPts val="800"/>
              </a:spcBef>
              <a:spcAft>
                <a:spcPts val="0"/>
              </a:spcAft>
              <a:buClr>
                <a:schemeClr val="dk1"/>
              </a:buClr>
              <a:buSzPts val="2400"/>
              <a:buChar char="•"/>
              <a:defRPr sz="2400"/>
            </a:lvl1pPr>
            <a:lvl2pPr marL="914400" lvl="1" indent="-361950" algn="l" rtl="0">
              <a:lnSpc>
                <a:spcPct val="90000"/>
              </a:lnSpc>
              <a:spcBef>
                <a:spcPts val="400"/>
              </a:spcBef>
              <a:spcAft>
                <a:spcPts val="0"/>
              </a:spcAft>
              <a:buClr>
                <a:schemeClr val="dk1"/>
              </a:buClr>
              <a:buSzPts val="2100"/>
              <a:buChar char="•"/>
              <a:defRPr sz="2100"/>
            </a:lvl2pPr>
            <a:lvl3pPr marL="1371600" lvl="2" indent="-342900" algn="l" rtl="0">
              <a:lnSpc>
                <a:spcPct val="90000"/>
              </a:lnSpc>
              <a:spcBef>
                <a:spcPts val="400"/>
              </a:spcBef>
              <a:spcAft>
                <a:spcPts val="0"/>
              </a:spcAft>
              <a:buClr>
                <a:schemeClr val="dk1"/>
              </a:buClr>
              <a:buSzPts val="1800"/>
              <a:buChar char="•"/>
              <a:defRPr sz="1800"/>
            </a:lvl3pPr>
            <a:lvl4pPr marL="1828800" lvl="3" indent="-323850" algn="l" rtl="0">
              <a:lnSpc>
                <a:spcPct val="90000"/>
              </a:lnSpc>
              <a:spcBef>
                <a:spcPts val="400"/>
              </a:spcBef>
              <a:spcAft>
                <a:spcPts val="0"/>
              </a:spcAft>
              <a:buClr>
                <a:schemeClr val="dk1"/>
              </a:buClr>
              <a:buSzPts val="1500"/>
              <a:buChar char="•"/>
              <a:defRPr sz="1500"/>
            </a:lvl4pPr>
            <a:lvl5pPr marL="2286000" lvl="4" indent="-323850" algn="l" rtl="0">
              <a:lnSpc>
                <a:spcPct val="90000"/>
              </a:lnSpc>
              <a:spcBef>
                <a:spcPts val="400"/>
              </a:spcBef>
              <a:spcAft>
                <a:spcPts val="0"/>
              </a:spcAft>
              <a:buClr>
                <a:schemeClr val="dk1"/>
              </a:buClr>
              <a:buSzPts val="1500"/>
              <a:buChar char="•"/>
              <a:defRPr sz="1500"/>
            </a:lvl5pPr>
            <a:lvl6pPr marL="2743200" lvl="5" indent="-323850" algn="l" rtl="0">
              <a:lnSpc>
                <a:spcPct val="90000"/>
              </a:lnSpc>
              <a:spcBef>
                <a:spcPts val="400"/>
              </a:spcBef>
              <a:spcAft>
                <a:spcPts val="0"/>
              </a:spcAft>
              <a:buClr>
                <a:schemeClr val="dk1"/>
              </a:buClr>
              <a:buSzPts val="1500"/>
              <a:buChar char="•"/>
              <a:defRPr sz="1500"/>
            </a:lvl6pPr>
            <a:lvl7pPr marL="3200400" lvl="6" indent="-323850" algn="l" rtl="0">
              <a:lnSpc>
                <a:spcPct val="90000"/>
              </a:lnSpc>
              <a:spcBef>
                <a:spcPts val="400"/>
              </a:spcBef>
              <a:spcAft>
                <a:spcPts val="0"/>
              </a:spcAft>
              <a:buClr>
                <a:schemeClr val="dk1"/>
              </a:buClr>
              <a:buSzPts val="1500"/>
              <a:buChar char="•"/>
              <a:defRPr sz="1500"/>
            </a:lvl7pPr>
            <a:lvl8pPr marL="3657600" lvl="7" indent="-323850" algn="l" rtl="0">
              <a:lnSpc>
                <a:spcPct val="90000"/>
              </a:lnSpc>
              <a:spcBef>
                <a:spcPts val="400"/>
              </a:spcBef>
              <a:spcAft>
                <a:spcPts val="0"/>
              </a:spcAft>
              <a:buClr>
                <a:schemeClr val="dk1"/>
              </a:buClr>
              <a:buSzPts val="1500"/>
              <a:buChar char="•"/>
              <a:defRPr sz="1500"/>
            </a:lvl8pPr>
            <a:lvl9pPr marL="4114800" lvl="8" indent="-323850" algn="l" rtl="0">
              <a:lnSpc>
                <a:spcPct val="90000"/>
              </a:lnSpc>
              <a:spcBef>
                <a:spcPts val="400"/>
              </a:spcBef>
              <a:spcAft>
                <a:spcPts val="0"/>
              </a:spcAft>
              <a:buClr>
                <a:schemeClr val="dk1"/>
              </a:buClr>
              <a:buSzPts val="1500"/>
              <a:buChar char="•"/>
              <a:defRPr sz="1500"/>
            </a:lvl9pPr>
          </a:lstStyle>
          <a:p>
            <a:endParaRPr/>
          </a:p>
        </p:txBody>
      </p:sp>
      <p:sp>
        <p:nvSpPr>
          <p:cNvPr id="111" name="Google Shape;111;p22"/>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12" name="Google Shape;112;p2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3" name="Google Shape;113;p2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4" name="Google Shape;114;p2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15"/>
        <p:cNvGrpSpPr/>
        <p:nvPr/>
      </p:nvGrpSpPr>
      <p:grpSpPr>
        <a:xfrm>
          <a:off x="0" y="0"/>
          <a:ext cx="0" cy="0"/>
          <a:chOff x="0" y="0"/>
          <a:chExt cx="0" cy="0"/>
        </a:xfrm>
      </p:grpSpPr>
      <p:sp>
        <p:nvSpPr>
          <p:cNvPr id="116" name="Google Shape;116;p23"/>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rm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17" name="Google Shape;117;p23"/>
          <p:cNvSpPr>
            <a:spLocks noGrp="1"/>
          </p:cNvSpPr>
          <p:nvPr>
            <p:ph type="pic" idx="2"/>
          </p:nvPr>
        </p:nvSpPr>
        <p:spPr>
          <a:xfrm>
            <a:off x="3887391" y="740569"/>
            <a:ext cx="4629300" cy="36552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18" name="Google Shape;118;p23"/>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norm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19" name="Google Shape;119;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0" name="Google Shape;120;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1" name="Google Shape;121;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22"/>
        <p:cNvGrpSpPr/>
        <p:nvPr/>
      </p:nvGrpSpPr>
      <p:grpSpPr>
        <a:xfrm>
          <a:off x="0" y="0"/>
          <a:ext cx="0" cy="0"/>
          <a:chOff x="0" y="0"/>
          <a:chExt cx="0" cy="0"/>
        </a:xfrm>
      </p:grpSpPr>
      <p:sp>
        <p:nvSpPr>
          <p:cNvPr id="123" name="Google Shape;123;p2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4" name="Google Shape;124;p24"/>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25" name="Google Shape;125;p2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6" name="Google Shape;126;p2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7" name="Google Shape;127;p2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28"/>
        <p:cNvGrpSpPr/>
        <p:nvPr/>
      </p:nvGrpSpPr>
      <p:grpSpPr>
        <a:xfrm>
          <a:off x="0" y="0"/>
          <a:ext cx="0" cy="0"/>
          <a:chOff x="0" y="0"/>
          <a:chExt cx="0" cy="0"/>
        </a:xfrm>
      </p:grpSpPr>
      <p:sp>
        <p:nvSpPr>
          <p:cNvPr id="129" name="Google Shape;129;p25"/>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30" name="Google Shape;130;p25"/>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31" name="Google Shape;131;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2" name="Google Shape;132;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3" name="Google Shape;133;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4"/>
        <p:cNvGrpSpPr/>
        <p:nvPr/>
      </p:nvGrpSpPr>
      <p:grpSpPr>
        <a:xfrm>
          <a:off x="0" y="0"/>
          <a:ext cx="0" cy="0"/>
          <a:chOff x="0" y="0"/>
          <a:chExt cx="0" cy="0"/>
        </a:xfrm>
      </p:grpSpPr>
      <p:sp>
        <p:nvSpPr>
          <p:cNvPr id="135" name="Google Shape;135;p26"/>
          <p:cNvSpPr txBox="1">
            <a:spLocks noGrp="1"/>
          </p:cNvSpPr>
          <p:nvPr>
            <p:ph type="title"/>
          </p:nvPr>
        </p:nvSpPr>
        <p:spPr>
          <a:xfrm>
            <a:off x="311700" y="445025"/>
            <a:ext cx="8520600" cy="572700"/>
          </a:xfrm>
          <a:prstGeom prst="rect">
            <a:avLst/>
          </a:prstGeom>
        </p:spPr>
        <p:txBody>
          <a:bodyPr spcFirstLastPara="1" wrap="square" lIns="68575" tIns="34275" rIns="68575" bIns="34275" anchor="ctr" anchorCtr="0">
            <a:normAutofit/>
          </a:bodyPr>
          <a:lstStyle>
            <a:lvl1pPr lvl="0" rtl="0">
              <a:spcBef>
                <a:spcPts val="0"/>
              </a:spcBef>
              <a:spcAft>
                <a:spcPts val="0"/>
              </a:spcAft>
              <a:buClr>
                <a:srgbClr val="FFFFFF"/>
              </a:buClr>
              <a:buSzPts val="3300"/>
              <a:buNone/>
              <a:defRPr>
                <a:solidFill>
                  <a:srgbClr val="FFFFFF"/>
                </a:solidFill>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36" name="Google Shape;136;p26"/>
          <p:cNvSpPr txBox="1">
            <a:spLocks noGrp="1"/>
          </p:cNvSpPr>
          <p:nvPr>
            <p:ph type="body" idx="1"/>
          </p:nvPr>
        </p:nvSpPr>
        <p:spPr>
          <a:xfrm>
            <a:off x="311700" y="1152475"/>
            <a:ext cx="8520600" cy="3416400"/>
          </a:xfrm>
          <a:prstGeom prst="rect">
            <a:avLst/>
          </a:prstGeom>
        </p:spPr>
        <p:txBody>
          <a:bodyPr spcFirstLastPara="1" wrap="square" lIns="68575" tIns="34275" rIns="68575" bIns="34275" anchor="t" anchorCtr="0">
            <a:normAutofit/>
          </a:bodyPr>
          <a:lstStyle>
            <a:lvl1pPr marL="457200" lvl="0" indent="-361950" rtl="0">
              <a:spcBef>
                <a:spcPts val="800"/>
              </a:spcBef>
              <a:spcAft>
                <a:spcPts val="0"/>
              </a:spcAft>
              <a:buClr>
                <a:srgbClr val="FFFFFF"/>
              </a:buClr>
              <a:buSzPts val="2100"/>
              <a:buChar char="•"/>
              <a:defRPr>
                <a:solidFill>
                  <a:srgbClr val="FFFFFF"/>
                </a:solidFill>
              </a:defRPr>
            </a:lvl1pPr>
            <a:lvl2pPr marL="914400" lvl="1" indent="-342900" rtl="0">
              <a:spcBef>
                <a:spcPts val="400"/>
              </a:spcBef>
              <a:spcAft>
                <a:spcPts val="0"/>
              </a:spcAft>
              <a:buClr>
                <a:srgbClr val="FFFFFF"/>
              </a:buClr>
              <a:buSzPts val="1800"/>
              <a:buChar char="•"/>
              <a:defRPr>
                <a:solidFill>
                  <a:srgbClr val="FFFFFF"/>
                </a:solidFill>
              </a:defRPr>
            </a:lvl2pPr>
            <a:lvl3pPr marL="1371600" lvl="2" indent="-323850" rtl="0">
              <a:spcBef>
                <a:spcPts val="400"/>
              </a:spcBef>
              <a:spcAft>
                <a:spcPts val="0"/>
              </a:spcAft>
              <a:buClr>
                <a:srgbClr val="FFFFFF"/>
              </a:buClr>
              <a:buSzPts val="1500"/>
              <a:buChar char="•"/>
              <a:defRPr>
                <a:solidFill>
                  <a:srgbClr val="FFFFFF"/>
                </a:solidFill>
              </a:defRPr>
            </a:lvl3pPr>
            <a:lvl4pPr marL="1828800" lvl="3" indent="-317500" rtl="0">
              <a:spcBef>
                <a:spcPts val="400"/>
              </a:spcBef>
              <a:spcAft>
                <a:spcPts val="0"/>
              </a:spcAft>
              <a:buClr>
                <a:srgbClr val="FFFFFF"/>
              </a:buClr>
              <a:buSzPts val="1400"/>
              <a:buChar char="•"/>
              <a:defRPr>
                <a:solidFill>
                  <a:srgbClr val="FFFFFF"/>
                </a:solidFill>
              </a:defRPr>
            </a:lvl4pPr>
            <a:lvl5pPr marL="2286000" lvl="4" indent="-317500" rtl="0">
              <a:spcBef>
                <a:spcPts val="400"/>
              </a:spcBef>
              <a:spcAft>
                <a:spcPts val="0"/>
              </a:spcAft>
              <a:buClr>
                <a:srgbClr val="FFFFFF"/>
              </a:buClr>
              <a:buSzPts val="1400"/>
              <a:buChar char="•"/>
              <a:defRPr>
                <a:solidFill>
                  <a:srgbClr val="FFFFFF"/>
                </a:solidFill>
              </a:defRPr>
            </a:lvl5pPr>
            <a:lvl6pPr marL="2743200" lvl="5" indent="-317500" rtl="0">
              <a:spcBef>
                <a:spcPts val="400"/>
              </a:spcBef>
              <a:spcAft>
                <a:spcPts val="0"/>
              </a:spcAft>
              <a:buClr>
                <a:srgbClr val="FFFFFF"/>
              </a:buClr>
              <a:buSzPts val="1400"/>
              <a:buChar char="•"/>
              <a:defRPr>
                <a:solidFill>
                  <a:srgbClr val="FFFFFF"/>
                </a:solidFill>
              </a:defRPr>
            </a:lvl6pPr>
            <a:lvl7pPr marL="3200400" lvl="6" indent="-317500" rtl="0">
              <a:spcBef>
                <a:spcPts val="400"/>
              </a:spcBef>
              <a:spcAft>
                <a:spcPts val="0"/>
              </a:spcAft>
              <a:buClr>
                <a:srgbClr val="FFFFFF"/>
              </a:buClr>
              <a:buSzPts val="1400"/>
              <a:buChar char="•"/>
              <a:defRPr>
                <a:solidFill>
                  <a:srgbClr val="FFFFFF"/>
                </a:solidFill>
              </a:defRPr>
            </a:lvl7pPr>
            <a:lvl8pPr marL="3657600" lvl="7" indent="-317500" rtl="0">
              <a:spcBef>
                <a:spcPts val="400"/>
              </a:spcBef>
              <a:spcAft>
                <a:spcPts val="0"/>
              </a:spcAft>
              <a:buClr>
                <a:srgbClr val="FFFFFF"/>
              </a:buClr>
              <a:buSzPts val="1400"/>
              <a:buChar char="•"/>
              <a:defRPr>
                <a:solidFill>
                  <a:srgbClr val="FFFFFF"/>
                </a:solidFill>
              </a:defRPr>
            </a:lvl8pPr>
            <a:lvl9pPr marL="4114800" lvl="8" indent="-317500" rtl="0">
              <a:spcBef>
                <a:spcPts val="400"/>
              </a:spcBef>
              <a:spcAft>
                <a:spcPts val="0"/>
              </a:spcAft>
              <a:buClr>
                <a:srgbClr val="FFFFFF"/>
              </a:buClr>
              <a:buSzPts val="1400"/>
              <a:buChar char="•"/>
              <a:defRPr>
                <a:solidFill>
                  <a:srgbClr val="FFFFFF"/>
                </a:solidFill>
              </a:defRPr>
            </a:lvl9pPr>
          </a:lstStyle>
          <a:p>
            <a:endParaRPr/>
          </a:p>
        </p:txBody>
      </p:sp>
      <p:sp>
        <p:nvSpPr>
          <p:cNvPr id="137" name="Google Shape;137;p26"/>
          <p:cNvSpPr txBox="1">
            <a:spLocks noGrp="1"/>
          </p:cNvSpPr>
          <p:nvPr>
            <p:ph type="sldNum" idx="12"/>
          </p:nvPr>
        </p:nvSpPr>
        <p:spPr>
          <a:xfrm>
            <a:off x="8472458" y="4663217"/>
            <a:ext cx="548700" cy="393600"/>
          </a:xfrm>
          <a:prstGeom prst="rect">
            <a:avLst/>
          </a:prstGeom>
        </p:spPr>
        <p:txBody>
          <a:bodyPr spcFirstLastPara="1" wrap="square" lIns="68575" tIns="34275" rIns="68575" bIns="3427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138" name="Google Shape;138;p26" descr="SGMark_White_Transparent.png"/>
          <p:cNvPicPr preferRelativeResize="0"/>
          <p:nvPr/>
        </p:nvPicPr>
        <p:blipFill>
          <a:blip r:embed="rId2">
            <a:alphaModFix/>
          </a:blip>
          <a:stretch>
            <a:fillRect/>
          </a:stretch>
        </p:blipFill>
        <p:spPr>
          <a:xfrm>
            <a:off x="8154895" y="265600"/>
            <a:ext cx="677399" cy="328050"/>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43"/>
        <p:cNvGrpSpPr/>
        <p:nvPr/>
      </p:nvGrpSpPr>
      <p:grpSpPr>
        <a:xfrm>
          <a:off x="0" y="0"/>
          <a:ext cx="0" cy="0"/>
          <a:chOff x="0" y="0"/>
          <a:chExt cx="0" cy="0"/>
        </a:xfrm>
      </p:grpSpPr>
      <p:sp>
        <p:nvSpPr>
          <p:cNvPr id="144" name="Google Shape;144;p28"/>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45" name="Google Shape;145;p28"/>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46" name="Google Shape;146;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7"/>
        <p:cNvGrpSpPr/>
        <p:nvPr/>
      </p:nvGrpSpPr>
      <p:grpSpPr>
        <a:xfrm>
          <a:off x="0" y="0"/>
          <a:ext cx="0" cy="0"/>
          <a:chOff x="0" y="0"/>
          <a:chExt cx="0" cy="0"/>
        </a:xfrm>
      </p:grpSpPr>
      <p:sp>
        <p:nvSpPr>
          <p:cNvPr id="148" name="Google Shape;148;p2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49" name="Google Shape;149;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0"/>
        <p:cNvGrpSpPr/>
        <p:nvPr/>
      </p:nvGrpSpPr>
      <p:grpSpPr>
        <a:xfrm>
          <a:off x="0" y="0"/>
          <a:ext cx="0" cy="0"/>
          <a:chOff x="0" y="0"/>
          <a:chExt cx="0" cy="0"/>
        </a:xfrm>
      </p:grpSpPr>
      <p:sp>
        <p:nvSpPr>
          <p:cNvPr id="151" name="Google Shape;151;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2" name="Google Shape;152;p3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53" name="Google Shape;153;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4"/>
        <p:cNvGrpSpPr/>
        <p:nvPr/>
      </p:nvGrpSpPr>
      <p:grpSpPr>
        <a:xfrm>
          <a:off x="0" y="0"/>
          <a:ext cx="0" cy="0"/>
          <a:chOff x="0" y="0"/>
          <a:chExt cx="0" cy="0"/>
        </a:xfrm>
      </p:grpSpPr>
      <p:sp>
        <p:nvSpPr>
          <p:cNvPr id="155" name="Google Shape;155;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56" name="Google Shape;156;p31"/>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57" name="Google Shape;157;p31"/>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58" name="Google Shape;158;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59"/>
        <p:cNvGrpSpPr/>
        <p:nvPr/>
      </p:nvGrpSpPr>
      <p:grpSpPr>
        <a:xfrm>
          <a:off x="0" y="0"/>
          <a:ext cx="0" cy="0"/>
          <a:chOff x="0" y="0"/>
          <a:chExt cx="0" cy="0"/>
        </a:xfrm>
      </p:grpSpPr>
      <p:sp>
        <p:nvSpPr>
          <p:cNvPr id="160" name="Google Shape;160;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61" name="Google Shape;161;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62"/>
        <p:cNvGrpSpPr/>
        <p:nvPr/>
      </p:nvGrpSpPr>
      <p:grpSpPr>
        <a:xfrm>
          <a:off x="0" y="0"/>
          <a:ext cx="0" cy="0"/>
          <a:chOff x="0" y="0"/>
          <a:chExt cx="0" cy="0"/>
        </a:xfrm>
      </p:grpSpPr>
      <p:sp>
        <p:nvSpPr>
          <p:cNvPr id="163" name="Google Shape;163;p33"/>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164" name="Google Shape;164;p33"/>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165" name="Google Shape;165;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66"/>
        <p:cNvGrpSpPr/>
        <p:nvPr/>
      </p:nvGrpSpPr>
      <p:grpSpPr>
        <a:xfrm>
          <a:off x="0" y="0"/>
          <a:ext cx="0" cy="0"/>
          <a:chOff x="0" y="0"/>
          <a:chExt cx="0" cy="0"/>
        </a:xfrm>
      </p:grpSpPr>
      <p:sp>
        <p:nvSpPr>
          <p:cNvPr id="167" name="Google Shape;167;p34"/>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168" name="Google Shape;168;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9"/>
        <p:cNvGrpSpPr/>
        <p:nvPr/>
      </p:nvGrpSpPr>
      <p:grpSpPr>
        <a:xfrm>
          <a:off x="0" y="0"/>
          <a:ext cx="0" cy="0"/>
          <a:chOff x="0" y="0"/>
          <a:chExt cx="0" cy="0"/>
        </a:xfrm>
      </p:grpSpPr>
      <p:sp>
        <p:nvSpPr>
          <p:cNvPr id="170" name="Google Shape;170;p35"/>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35"/>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72" name="Google Shape;172;p35"/>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73" name="Google Shape;173;p35"/>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174" name="Google Shape;174;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75"/>
        <p:cNvGrpSpPr/>
        <p:nvPr/>
      </p:nvGrpSpPr>
      <p:grpSpPr>
        <a:xfrm>
          <a:off x="0" y="0"/>
          <a:ext cx="0" cy="0"/>
          <a:chOff x="0" y="0"/>
          <a:chExt cx="0" cy="0"/>
        </a:xfrm>
      </p:grpSpPr>
      <p:sp>
        <p:nvSpPr>
          <p:cNvPr id="176" name="Google Shape;176;p36"/>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177" name="Google Shape;177;p3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78"/>
        <p:cNvGrpSpPr/>
        <p:nvPr/>
      </p:nvGrpSpPr>
      <p:grpSpPr>
        <a:xfrm>
          <a:off x="0" y="0"/>
          <a:ext cx="0" cy="0"/>
          <a:chOff x="0" y="0"/>
          <a:chExt cx="0" cy="0"/>
        </a:xfrm>
      </p:grpSpPr>
      <p:sp>
        <p:nvSpPr>
          <p:cNvPr id="179" name="Google Shape;179;p37"/>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80" name="Google Shape;180;p37"/>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181" name="Google Shape;181;p3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82"/>
        <p:cNvGrpSpPr/>
        <p:nvPr/>
      </p:nvGrpSpPr>
      <p:grpSpPr>
        <a:xfrm>
          <a:off x="0" y="0"/>
          <a:ext cx="0" cy="0"/>
          <a:chOff x="0" y="0"/>
          <a:chExt cx="0" cy="0"/>
        </a:xfrm>
      </p:grpSpPr>
      <p:sp>
        <p:nvSpPr>
          <p:cNvPr id="183" name="Google Shape;183;p3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139"/>
        <p:cNvGrpSpPr/>
        <p:nvPr/>
      </p:nvGrpSpPr>
      <p:grpSpPr>
        <a:xfrm>
          <a:off x="0" y="0"/>
          <a:ext cx="0" cy="0"/>
          <a:chOff x="0" y="0"/>
          <a:chExt cx="0" cy="0"/>
        </a:xfrm>
      </p:grpSpPr>
      <p:sp>
        <p:nvSpPr>
          <p:cNvPr id="140" name="Google Shape;140;p2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a:endParaRPr/>
          </a:p>
        </p:txBody>
      </p:sp>
      <p:sp>
        <p:nvSpPr>
          <p:cNvPr id="141" name="Google Shape;141;p2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Char char="●"/>
              <a:defRPr sz="1800">
                <a:solidFill>
                  <a:schemeClr val="dk2"/>
                </a:solidFill>
              </a:defRPr>
            </a:lvl1pPr>
            <a:lvl2pPr marL="914400" lvl="1" indent="-317500" rtl="0">
              <a:lnSpc>
                <a:spcPct val="115000"/>
              </a:lnSpc>
              <a:spcBef>
                <a:spcPts val="1600"/>
              </a:spcBef>
              <a:spcAft>
                <a:spcPts val="0"/>
              </a:spcAft>
              <a:buClr>
                <a:schemeClr val="dk2"/>
              </a:buClr>
              <a:buSzPts val="1400"/>
              <a:buChar char="○"/>
              <a:defRPr>
                <a:solidFill>
                  <a:schemeClr val="dk2"/>
                </a:solidFill>
              </a:defRPr>
            </a:lvl2pPr>
            <a:lvl3pPr marL="1371600" lvl="2" indent="-317500" rtl="0">
              <a:lnSpc>
                <a:spcPct val="115000"/>
              </a:lnSpc>
              <a:spcBef>
                <a:spcPts val="1600"/>
              </a:spcBef>
              <a:spcAft>
                <a:spcPts val="0"/>
              </a:spcAft>
              <a:buClr>
                <a:schemeClr val="dk2"/>
              </a:buClr>
              <a:buSzPts val="1400"/>
              <a:buChar char="■"/>
              <a:defRPr>
                <a:solidFill>
                  <a:schemeClr val="dk2"/>
                </a:solidFill>
              </a:defRPr>
            </a:lvl3pPr>
            <a:lvl4pPr marL="1828800" lvl="3" indent="-317500" rtl="0">
              <a:lnSpc>
                <a:spcPct val="115000"/>
              </a:lnSpc>
              <a:spcBef>
                <a:spcPts val="1600"/>
              </a:spcBef>
              <a:spcAft>
                <a:spcPts val="0"/>
              </a:spcAft>
              <a:buClr>
                <a:schemeClr val="dk2"/>
              </a:buClr>
              <a:buSzPts val="1400"/>
              <a:buChar char="●"/>
              <a:defRPr>
                <a:solidFill>
                  <a:schemeClr val="dk2"/>
                </a:solidFill>
              </a:defRPr>
            </a:lvl4pPr>
            <a:lvl5pPr marL="2286000" lvl="4" indent="-317500" rtl="0">
              <a:lnSpc>
                <a:spcPct val="115000"/>
              </a:lnSpc>
              <a:spcBef>
                <a:spcPts val="1600"/>
              </a:spcBef>
              <a:spcAft>
                <a:spcPts val="0"/>
              </a:spcAft>
              <a:buClr>
                <a:schemeClr val="dk2"/>
              </a:buClr>
              <a:buSzPts val="1400"/>
              <a:buChar char="○"/>
              <a:defRPr>
                <a:solidFill>
                  <a:schemeClr val="dk2"/>
                </a:solidFill>
              </a:defRPr>
            </a:lvl5pPr>
            <a:lvl6pPr marL="2743200" lvl="5" indent="-317500" rtl="0">
              <a:lnSpc>
                <a:spcPct val="115000"/>
              </a:lnSpc>
              <a:spcBef>
                <a:spcPts val="1600"/>
              </a:spcBef>
              <a:spcAft>
                <a:spcPts val="0"/>
              </a:spcAft>
              <a:buClr>
                <a:schemeClr val="dk2"/>
              </a:buClr>
              <a:buSzPts val="1400"/>
              <a:buChar char="■"/>
              <a:defRPr>
                <a:solidFill>
                  <a:schemeClr val="dk2"/>
                </a:solidFill>
              </a:defRPr>
            </a:lvl6pPr>
            <a:lvl7pPr marL="3200400" lvl="6" indent="-317500" rtl="0">
              <a:lnSpc>
                <a:spcPct val="115000"/>
              </a:lnSpc>
              <a:spcBef>
                <a:spcPts val="1600"/>
              </a:spcBef>
              <a:spcAft>
                <a:spcPts val="0"/>
              </a:spcAft>
              <a:buClr>
                <a:schemeClr val="dk2"/>
              </a:buClr>
              <a:buSzPts val="1400"/>
              <a:buChar char="●"/>
              <a:defRPr>
                <a:solidFill>
                  <a:schemeClr val="dk2"/>
                </a:solidFill>
              </a:defRPr>
            </a:lvl7pPr>
            <a:lvl8pPr marL="3657600" lvl="7" indent="-317500" rtl="0">
              <a:lnSpc>
                <a:spcPct val="115000"/>
              </a:lnSpc>
              <a:spcBef>
                <a:spcPts val="1600"/>
              </a:spcBef>
              <a:spcAft>
                <a:spcPts val="0"/>
              </a:spcAft>
              <a:buClr>
                <a:schemeClr val="dk2"/>
              </a:buClr>
              <a:buSzPts val="1400"/>
              <a:buChar char="○"/>
              <a:defRPr>
                <a:solidFill>
                  <a:schemeClr val="dk2"/>
                </a:solidFill>
              </a:defRPr>
            </a:lvl8pPr>
            <a:lvl9pPr marL="4114800" lvl="8" indent="-317500" rtl="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142" name="Google Shape;142;p2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M-oo2hMhTDY" TargetMode="External"/><Relationship Id="rId2" Type="http://schemas.openxmlformats.org/officeDocument/2006/relationships/notesSlide" Target="../notesSlides/notesSlide10.xml"/><Relationship Id="rId1" Type="http://schemas.openxmlformats.org/officeDocument/2006/relationships/slideLayout" Target="../slideLayouts/slideLayout27.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hyperlink" Target="https://creativecommons.org/licenses/by-nc-nd/2.0/?ref=ccsearch&amp;atype=rich" TargetMode="External"/><Relationship Id="rId5" Type="http://schemas.openxmlformats.org/officeDocument/2006/relationships/hyperlink" Target="https://www.flickr.com/photos/36085842@N06" TargetMode="External"/><Relationship Id="rId4" Type="http://schemas.openxmlformats.org/officeDocument/2006/relationships/hyperlink" Target="https://www.flickr.com/photos/36085842@N06/48462939771"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3" Type="http://schemas.openxmlformats.org/officeDocument/2006/relationships/hyperlink" Target="http://www.youtube.com/watch?v=XGy9yJN12lo" TargetMode="External"/><Relationship Id="rId2" Type="http://schemas.openxmlformats.org/officeDocument/2006/relationships/notesSlide" Target="../notesSlides/notesSlide13.xml"/><Relationship Id="rId1" Type="http://schemas.openxmlformats.org/officeDocument/2006/relationships/slideLayout" Target="../slideLayouts/slideLayout27.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27.xml"/><Relationship Id="rId6" Type="http://schemas.openxmlformats.org/officeDocument/2006/relationships/hyperlink" Target="https://creativecommons.org/licenses/by-nc-sa/2.0/?ref=ccsearch&amp;atype=rich" TargetMode="External"/><Relationship Id="rId5" Type="http://schemas.openxmlformats.org/officeDocument/2006/relationships/hyperlink" Target="https://www.flickr.com/photos/58923544@N03" TargetMode="External"/><Relationship Id="rId4" Type="http://schemas.openxmlformats.org/officeDocument/2006/relationships/hyperlink" Target="https://www.flickr.com/photos/58923544@N03/44499475870"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27.xml"/><Relationship Id="rId6" Type="http://schemas.openxmlformats.org/officeDocument/2006/relationships/hyperlink" Target="https://creativecommons.org/licenses/by-nc-nd/2.0/?ref=ccsearch&amp;atype=rich" TargetMode="External"/><Relationship Id="rId5" Type="http://schemas.openxmlformats.org/officeDocument/2006/relationships/hyperlink" Target="https://www.flickr.com/photos/40385587@N00" TargetMode="External"/><Relationship Id="rId4" Type="http://schemas.openxmlformats.org/officeDocument/2006/relationships/hyperlink" Target="https://www.flickr.com/photos/40385587@N00/3021731063"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youtube.com/watch?v=oEgf1XmtWCo" TargetMode="External"/><Relationship Id="rId2" Type="http://schemas.openxmlformats.org/officeDocument/2006/relationships/notesSlide" Target="../notesSlides/notesSlide16.xml"/><Relationship Id="rId1" Type="http://schemas.openxmlformats.org/officeDocument/2006/relationships/slideLayout" Target="../slideLayouts/slideLayout27.xml"/><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27.xml"/><Relationship Id="rId6" Type="http://schemas.openxmlformats.org/officeDocument/2006/relationships/hyperlink" Target="https://creativecommons.org/licenses/by-nc-nd/2.0/?ref=ccsearch&amp;atype=rich" TargetMode="External"/><Relationship Id="rId5" Type="http://schemas.openxmlformats.org/officeDocument/2006/relationships/hyperlink" Target="https://www.flickr.com/photos/31492039@N08" TargetMode="External"/><Relationship Id="rId4" Type="http://schemas.openxmlformats.org/officeDocument/2006/relationships/hyperlink" Target="https://www.flickr.com/photos/31492039@N08/3861896572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youtube.com/watch?v=OS0Tg0IjCp4"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16.jpg"/></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hyperlink" Target="https://creativecommons.org/licenses/by-nc-sa/2.0/?ref=ccsearch&amp;atype=rich" TargetMode="External"/><Relationship Id="rId5" Type="http://schemas.openxmlformats.org/officeDocument/2006/relationships/hyperlink" Target="https://www.flickr.com/photos/83641183@N00" TargetMode="External"/><Relationship Id="rId4" Type="http://schemas.openxmlformats.org/officeDocument/2006/relationships/hyperlink" Target="https://www.flickr.com/photos/83641183@N00/3635654471"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27.xml"/><Relationship Id="rId6" Type="http://schemas.openxmlformats.org/officeDocument/2006/relationships/hyperlink" Target="https://creativecommons.org/licenses/by/2.0/?ref=ccsearch&amp;atype=rich" TargetMode="External"/><Relationship Id="rId5" Type="http://schemas.openxmlformats.org/officeDocument/2006/relationships/hyperlink" Target="https://www.flickr.com/photos/88133570@N00" TargetMode="External"/><Relationship Id="rId4" Type="http://schemas.openxmlformats.org/officeDocument/2006/relationships/hyperlink" Target="https://www.flickr.com/photos/88133570@N00/29634775282"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s://youtu.be/nJPERZDfyWc?t=834"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6.jpg"/><Relationship Id="rId4" Type="http://schemas.openxmlformats.org/officeDocument/2006/relationships/hyperlink" Target="http://www.youtube.com/watch?v=nJPERZDfyWc"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8" Type="http://schemas.openxmlformats.org/officeDocument/2006/relationships/hyperlink" Target="https://creativecommons.org/licenses/by-nc/2.0/?ref=ccsearch&amp;atype=rich" TargetMode="External"/><Relationship Id="rId3" Type="http://schemas.openxmlformats.org/officeDocument/2006/relationships/hyperlink" Target="https://www.flickr.com/photos/45482849@N03/5134828293" TargetMode="External"/><Relationship Id="rId7" Type="http://schemas.openxmlformats.org/officeDocument/2006/relationships/hyperlink" Target="https://www.flickr.com/photos/33057724@N04"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hyperlink" Target="https://www.flickr.com/photos/33057724@N04/3972088304" TargetMode="External"/><Relationship Id="rId5" Type="http://schemas.openxmlformats.org/officeDocument/2006/relationships/hyperlink" Target="https://creativecommons.org/licenses/by-nc-sa/2.0/?ref=ccsearch&amp;atype=rich" TargetMode="External"/><Relationship Id="rId10" Type="http://schemas.openxmlformats.org/officeDocument/2006/relationships/image" Target="../media/image8.jpg"/><Relationship Id="rId4" Type="http://schemas.openxmlformats.org/officeDocument/2006/relationships/hyperlink" Target="https://www.flickr.com/photos/45482849@N03" TargetMode="External"/><Relationship Id="rId9" Type="http://schemas.openxmlformats.org/officeDocument/2006/relationships/image" Target="../media/image7.jp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9" name="Google Shape;189;p39"/>
          <p:cNvSpPr txBox="1">
            <a:spLocks noGrp="1"/>
          </p:cNvSpPr>
          <p:nvPr>
            <p:ph type="body" idx="1"/>
          </p:nvPr>
        </p:nvSpPr>
        <p:spPr>
          <a:xfrm>
            <a:off x="383262" y="788631"/>
            <a:ext cx="3942248" cy="3900600"/>
          </a:xfrm>
          <a:prstGeom prst="rect">
            <a:avLst/>
          </a:prstGeom>
        </p:spPr>
        <p:txBody>
          <a:bodyPr spcFirstLastPara="1" wrap="square" lIns="91425" tIns="91425" rIns="91425" bIns="91425" anchor="t" anchorCtr="0">
            <a:noAutofit/>
          </a:bodyPr>
          <a:lstStyle/>
          <a:p>
            <a:pPr marL="0" lvl="0" indent="0" algn="ctr" rtl="0">
              <a:lnSpc>
                <a:spcPct val="150000"/>
              </a:lnSpc>
              <a:spcBef>
                <a:spcPts val="0"/>
              </a:spcBef>
              <a:spcAft>
                <a:spcPts val="1600"/>
              </a:spcAft>
              <a:buNone/>
            </a:pPr>
            <a:r>
              <a:rPr lang="en" sz="3800" b="1" dirty="0">
                <a:solidFill>
                  <a:schemeClr val="lt1"/>
                </a:solidFill>
              </a:rPr>
              <a:t>ART, ACTIVISM AND AWARENESS</a:t>
            </a:r>
            <a:endParaRPr sz="4800" b="1" u="sng" dirty="0">
              <a:solidFill>
                <a:schemeClr val="lt1"/>
              </a:solidFill>
            </a:endParaRPr>
          </a:p>
        </p:txBody>
      </p:sp>
      <p:pic>
        <p:nvPicPr>
          <p:cNvPr id="3" name="Picture 2" descr="Logo&#10;&#10;Description automatically generated">
            <a:extLst>
              <a:ext uri="{FF2B5EF4-FFF2-40B4-BE49-F238E27FC236}">
                <a16:creationId xmlns:a16="http://schemas.microsoft.com/office/drawing/2014/main" id="{72A752C7-0C89-D105-664C-E2417994F264}"/>
              </a:ext>
            </a:extLst>
          </p:cNvPr>
          <p:cNvPicPr>
            <a:picLocks noChangeAspect="1"/>
          </p:cNvPicPr>
          <p:nvPr/>
        </p:nvPicPr>
        <p:blipFill>
          <a:blip r:embed="rId3"/>
          <a:stretch>
            <a:fillRect/>
          </a:stretch>
        </p:blipFill>
        <p:spPr>
          <a:xfrm>
            <a:off x="5055577" y="0"/>
            <a:ext cx="4088423" cy="5143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255" name="Google Shape;255;p48" descr="THE NEXT REMBRANDT &#10;ING &#10;J. WALTER THOMPSON AMSTERDAM  &#10;THE NETHERLANDS   &#10;Grand Prix" title="ING - THE NEXT REMBRANDT case study">
            <a:hlinkClick r:id="rId3"/>
          </p:cNvPr>
          <p:cNvPicPr preferRelativeResize="0"/>
          <p:nvPr/>
        </p:nvPicPr>
        <p:blipFill>
          <a:blip r:embed="rId4">
            <a:alphaModFix/>
          </a:blip>
          <a:stretch>
            <a:fillRect/>
          </a:stretch>
        </p:blipFill>
        <p:spPr>
          <a:xfrm>
            <a:off x="1353200" y="157650"/>
            <a:ext cx="6437600" cy="4828200"/>
          </a:xfrm>
          <a:prstGeom prst="rect">
            <a:avLst/>
          </a:prstGeom>
          <a:noFill/>
          <a:ln>
            <a:noFill/>
          </a:ln>
        </p:spPr>
      </p:pic>
      <p:sp>
        <p:nvSpPr>
          <p:cNvPr id="256" name="Google Shape;256;p48"/>
          <p:cNvSpPr txBox="1"/>
          <p:nvPr/>
        </p:nvSpPr>
        <p:spPr>
          <a:xfrm>
            <a:off x="85500" y="156725"/>
            <a:ext cx="5784600" cy="646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000" b="1">
                <a:solidFill>
                  <a:schemeClr val="lt1"/>
                </a:solidFill>
              </a:rPr>
              <a:t>THE NEXT REMBRANDT</a:t>
            </a:r>
            <a:endParaRPr sz="3000" b="1">
              <a:solidFill>
                <a:schemeClr val="l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5"/>
                                        </p:tgtEl>
                                        <p:attrNameLst>
                                          <p:attrName>style.visibility</p:attrName>
                                        </p:attrNameLst>
                                      </p:cBhvr>
                                      <p:to>
                                        <p:strVal val="visible"/>
                                      </p:to>
                                    </p:set>
                                    <p:animEffect transition="in" filter="fade">
                                      <p:cBhvr>
                                        <p:cTn id="7" dur="1000"/>
                                        <p:tgtEl>
                                          <p:spTgt spid="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pic>
        <p:nvPicPr>
          <p:cNvPr id="262" name="Google Shape;262;p49"/>
          <p:cNvPicPr preferRelativeResize="0"/>
          <p:nvPr/>
        </p:nvPicPr>
        <p:blipFill>
          <a:blip r:embed="rId3">
            <a:alphaModFix/>
          </a:blip>
          <a:stretch>
            <a:fillRect/>
          </a:stretch>
        </p:blipFill>
        <p:spPr>
          <a:xfrm>
            <a:off x="592750" y="3"/>
            <a:ext cx="7711452" cy="5143499"/>
          </a:xfrm>
          <a:prstGeom prst="rect">
            <a:avLst/>
          </a:prstGeom>
          <a:noFill/>
          <a:ln>
            <a:noFill/>
          </a:ln>
        </p:spPr>
      </p:pic>
      <p:sp>
        <p:nvSpPr>
          <p:cNvPr id="263" name="Google Shape;263;p49"/>
          <p:cNvSpPr txBox="1">
            <a:spLocks noGrp="1"/>
          </p:cNvSpPr>
          <p:nvPr>
            <p:ph type="title"/>
          </p:nvPr>
        </p:nvSpPr>
        <p:spPr>
          <a:xfrm>
            <a:off x="592740" y="151272"/>
            <a:ext cx="4265700" cy="7905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rgbClr val="92D050"/>
              </a:buClr>
              <a:buSzPts val="2400"/>
              <a:buFont typeface="Calibri"/>
              <a:buNone/>
            </a:pPr>
            <a:r>
              <a:rPr lang="en" sz="2800" b="1" dirty="0">
                <a:solidFill>
                  <a:schemeClr val="lt1"/>
                </a:solidFill>
                <a:highlight>
                  <a:schemeClr val="dk1"/>
                </a:highlight>
                <a:latin typeface="Arial"/>
                <a:ea typeface="Arial"/>
                <a:cs typeface="Arial"/>
                <a:sym typeface="Arial"/>
              </a:rPr>
              <a:t> A.I. Meets ART </a:t>
            </a:r>
            <a:endParaRPr sz="1500" b="1" dirty="0">
              <a:solidFill>
                <a:schemeClr val="lt1"/>
              </a:solidFill>
              <a:highlight>
                <a:schemeClr val="dk1"/>
              </a:highlight>
              <a:latin typeface="Arial"/>
              <a:ea typeface="Arial"/>
              <a:cs typeface="Arial"/>
              <a:sym typeface="Arial"/>
            </a:endParaRPr>
          </a:p>
        </p:txBody>
      </p:sp>
      <p:sp>
        <p:nvSpPr>
          <p:cNvPr id="264" name="Google Shape;264;p49"/>
          <p:cNvSpPr txBox="1"/>
          <p:nvPr/>
        </p:nvSpPr>
        <p:spPr>
          <a:xfrm>
            <a:off x="657500" y="4220100"/>
            <a:ext cx="30000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chemeClr val="dk1"/>
                </a:solidFill>
                <a:highlight>
                  <a:srgbClr val="FFFFFF"/>
                </a:highlight>
                <a:uFill>
                  <a:noFill/>
                </a:uFill>
                <a:hlinkClick r:id="rId4">
                  <a:extLst>
                    <a:ext uri="{A12FA001-AC4F-418D-AE19-62706E023703}">
                      <ahyp:hlinkClr xmlns:ahyp="http://schemas.microsoft.com/office/drawing/2018/hyperlinkcolor" val="tx"/>
                    </a:ext>
                  </a:extLst>
                </a:hlinkClick>
              </a:rPr>
              <a:t>"Ai-Da Robot Artist / Aidan Meller (UK)"</a:t>
            </a:r>
            <a:r>
              <a:rPr lang="en" sz="1200">
                <a:solidFill>
                  <a:schemeClr val="dk1"/>
                </a:solidFill>
                <a:highlight>
                  <a:srgbClr val="FFFFFF"/>
                </a:highlight>
              </a:rPr>
              <a:t> with the painting she created by </a:t>
            </a:r>
            <a:r>
              <a:rPr lang="en" sz="1200">
                <a:solidFill>
                  <a:schemeClr val="dk1"/>
                </a:solidFill>
                <a:highlight>
                  <a:srgbClr val="FFFFFF"/>
                </a:highlight>
                <a:uFill>
                  <a:noFill/>
                </a:uFill>
                <a:hlinkClick r:id="rId5">
                  <a:extLst>
                    <a:ext uri="{A12FA001-AC4F-418D-AE19-62706E023703}">
                      <ahyp:hlinkClr xmlns:ahyp="http://schemas.microsoft.com/office/drawing/2018/hyperlinkcolor" val="tx"/>
                    </a:ext>
                  </a:extLst>
                </a:hlinkClick>
              </a:rPr>
              <a:t>Ars Electronica</a:t>
            </a:r>
            <a:r>
              <a:rPr lang="en" sz="1200">
                <a:solidFill>
                  <a:schemeClr val="dk1"/>
                </a:solidFill>
                <a:highlight>
                  <a:srgbClr val="FFFFFF"/>
                </a:highlight>
              </a:rPr>
              <a:t> is licensed under </a:t>
            </a:r>
            <a:r>
              <a:rPr lang="en" sz="1200">
                <a:solidFill>
                  <a:schemeClr val="dk1"/>
                </a:solidFill>
                <a:highlight>
                  <a:srgbClr val="FFFFFF"/>
                </a:highlight>
                <a:uFill>
                  <a:noFill/>
                </a:uFill>
                <a:hlinkClick r:id="rId6">
                  <a:extLst>
                    <a:ext uri="{A12FA001-AC4F-418D-AE19-62706E023703}">
                      <ahyp:hlinkClr xmlns:ahyp="http://schemas.microsoft.com/office/drawing/2018/hyperlinkcolor" val="tx"/>
                    </a:ext>
                  </a:extLst>
                </a:hlinkClick>
              </a:rPr>
              <a:t>CC BY-NC-ND 2.0</a:t>
            </a:r>
            <a:endParaRPr>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5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900" b="1">
                <a:solidFill>
                  <a:schemeClr val="lt1"/>
                </a:solidFill>
              </a:rPr>
              <a:t>ART IS ACTIVISM</a:t>
            </a:r>
            <a:endParaRPr sz="5900" b="1">
              <a:solidFill>
                <a:schemeClr val="lt1"/>
              </a:solidFill>
            </a:endParaRPr>
          </a:p>
        </p:txBody>
      </p:sp>
      <p:sp>
        <p:nvSpPr>
          <p:cNvPr id="270" name="Google Shape;270;p50"/>
          <p:cNvSpPr txBox="1"/>
          <p:nvPr/>
        </p:nvSpPr>
        <p:spPr>
          <a:xfrm>
            <a:off x="156750" y="4374100"/>
            <a:ext cx="35904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400" b="1" u="sng">
                <a:solidFill>
                  <a:schemeClr val="lt1"/>
                </a:solidFill>
              </a:rPr>
              <a:t>PART III</a:t>
            </a:r>
            <a:endParaRPr sz="2400" b="1" u="sng">
              <a:solidFill>
                <a:schemeClr val="lt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pic>
        <p:nvPicPr>
          <p:cNvPr id="275" name="Google Shape;275;p51" descr="We might think of Performance Art as something completely different to what's usually shown in museums. We're used to museums (like us) collecting and showing objects, but performance is live and ephemeral. It happens and then it's gone.&#10;&#10;But more and more, we're showing this sort of thing. In this series, we invited art historian Jacky Klein to take a close look at five different ways in which performance is found inside, and sometimes outside, the museum, so that (perhaps) it feels a little more familiar next time you encounter it.&#10;&#10;Subscribe for weekly films: http://goo.gl/X1ZnEl" title="Performance and Protest: Can Art Change Society? | How Art Became Active | Ep. 5 of 5 | TateShots">
            <a:hlinkClick r:id="rId3"/>
          </p:cNvPr>
          <p:cNvPicPr preferRelativeResize="0"/>
          <p:nvPr/>
        </p:nvPicPr>
        <p:blipFill>
          <a:blip r:embed="rId4">
            <a:alphaModFix/>
          </a:blip>
          <a:stretch>
            <a:fillRect/>
          </a:stretch>
        </p:blipFill>
        <p:spPr>
          <a:xfrm>
            <a:off x="1186000" y="299075"/>
            <a:ext cx="6212200" cy="46591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5"/>
                                        </p:tgtEl>
                                        <p:attrNameLst>
                                          <p:attrName>style.visibility</p:attrName>
                                        </p:attrNameLst>
                                      </p:cBhvr>
                                      <p:to>
                                        <p:strVal val="visible"/>
                                      </p:to>
                                    </p:set>
                                    <p:animEffect transition="in" filter="fade">
                                      <p:cBhvr>
                                        <p:cTn id="7" dur="1000"/>
                                        <p:tgtEl>
                                          <p:spTgt spid="2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pic>
        <p:nvPicPr>
          <p:cNvPr id="281" name="Google Shape;281;p52"/>
          <p:cNvPicPr preferRelativeResize="0"/>
          <p:nvPr/>
        </p:nvPicPr>
        <p:blipFill>
          <a:blip r:embed="rId3">
            <a:alphaModFix/>
          </a:blip>
          <a:stretch>
            <a:fillRect/>
          </a:stretch>
        </p:blipFill>
        <p:spPr>
          <a:xfrm>
            <a:off x="713433" y="0"/>
            <a:ext cx="7717135" cy="5143501"/>
          </a:xfrm>
          <a:prstGeom prst="rect">
            <a:avLst/>
          </a:prstGeom>
          <a:noFill/>
          <a:ln>
            <a:noFill/>
          </a:ln>
        </p:spPr>
      </p:pic>
      <p:sp>
        <p:nvSpPr>
          <p:cNvPr id="282" name="Google Shape;282;p52"/>
          <p:cNvSpPr txBox="1"/>
          <p:nvPr/>
        </p:nvSpPr>
        <p:spPr>
          <a:xfrm>
            <a:off x="5430575" y="4312200"/>
            <a:ext cx="3000000" cy="831300"/>
          </a:xfrm>
          <a:prstGeom prst="rect">
            <a:avLst/>
          </a:prstGeom>
          <a:solidFill>
            <a:schemeClr val="dk1"/>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lt1"/>
                </a:solidFill>
                <a:hlinkClick r:id="rId4">
                  <a:extLst>
                    <a:ext uri="{A12FA001-AC4F-418D-AE19-62706E023703}">
                      <ahyp:hlinkClr xmlns:ahyp="http://schemas.microsoft.com/office/drawing/2018/hyperlinkcolor" val="tx"/>
                    </a:ext>
                  </a:extLst>
                </a:hlinkClick>
              </a:rPr>
              <a:t>"Ice Watch - Olafur Eliasson"</a:t>
            </a:r>
            <a:r>
              <a:rPr lang="en">
                <a:solidFill>
                  <a:schemeClr val="lt1"/>
                </a:solidFill>
              </a:rPr>
              <a:t> by </a:t>
            </a:r>
            <a:r>
              <a:rPr lang="en" u="sng">
                <a:solidFill>
                  <a:schemeClr val="lt1"/>
                </a:solidFill>
                <a:hlinkClick r:id="rId5">
                  <a:extLst>
                    <a:ext uri="{A12FA001-AC4F-418D-AE19-62706E023703}">
                      <ahyp:hlinkClr xmlns:ahyp="http://schemas.microsoft.com/office/drawing/2018/hyperlinkcolor" val="tx"/>
                    </a:ext>
                  </a:extLst>
                </a:hlinkClick>
              </a:rPr>
              <a:t>timz2011</a:t>
            </a:r>
            <a:r>
              <a:rPr lang="en">
                <a:solidFill>
                  <a:schemeClr val="lt1"/>
                </a:solidFill>
              </a:rPr>
              <a:t> is licensed under </a:t>
            </a:r>
            <a:r>
              <a:rPr lang="en" u="sng">
                <a:solidFill>
                  <a:schemeClr val="lt1"/>
                </a:solidFill>
                <a:hlinkClick r:id="rId6">
                  <a:extLst>
                    <a:ext uri="{A12FA001-AC4F-418D-AE19-62706E023703}">
                      <ahyp:hlinkClr xmlns:ahyp="http://schemas.microsoft.com/office/drawing/2018/hyperlinkcolor" val="tx"/>
                    </a:ext>
                  </a:extLst>
                </a:hlinkClick>
              </a:rPr>
              <a:t>CC BY-NC-SA 2.0</a:t>
            </a:r>
            <a:endParaRPr>
              <a:solidFill>
                <a:schemeClr val="lt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pic>
        <p:nvPicPr>
          <p:cNvPr id="288" name="Google Shape;288;p53"/>
          <p:cNvPicPr preferRelativeResize="0"/>
          <p:nvPr/>
        </p:nvPicPr>
        <p:blipFill>
          <a:blip r:embed="rId3">
            <a:alphaModFix/>
          </a:blip>
          <a:stretch>
            <a:fillRect/>
          </a:stretch>
        </p:blipFill>
        <p:spPr>
          <a:xfrm>
            <a:off x="2643175" y="0"/>
            <a:ext cx="3857626" cy="5143501"/>
          </a:xfrm>
          <a:prstGeom prst="rect">
            <a:avLst/>
          </a:prstGeom>
          <a:noFill/>
          <a:ln>
            <a:noFill/>
          </a:ln>
        </p:spPr>
      </p:pic>
      <p:sp>
        <p:nvSpPr>
          <p:cNvPr id="289" name="Google Shape;289;p53"/>
          <p:cNvSpPr txBox="1"/>
          <p:nvPr/>
        </p:nvSpPr>
        <p:spPr>
          <a:xfrm>
            <a:off x="79050" y="4203075"/>
            <a:ext cx="26748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lt1"/>
                </a:solidFill>
                <a:hlinkClick r:id="rId4">
                  <a:extLst>
                    <a:ext uri="{A12FA001-AC4F-418D-AE19-62706E023703}">
                      <ahyp:hlinkClr xmlns:ahyp="http://schemas.microsoft.com/office/drawing/2018/hyperlinkcolor" val="tx"/>
                    </a:ext>
                  </a:extLst>
                </a:hlinkClick>
              </a:rPr>
              <a:t>"Olafur Eliasson: The Weather Project"</a:t>
            </a:r>
            <a:r>
              <a:rPr lang="en">
                <a:solidFill>
                  <a:schemeClr val="lt1"/>
                </a:solidFill>
              </a:rPr>
              <a:t> by </a:t>
            </a:r>
            <a:r>
              <a:rPr lang="en" u="sng">
                <a:solidFill>
                  <a:schemeClr val="lt1"/>
                </a:solidFill>
                <a:hlinkClick r:id="rId5">
                  <a:extLst>
                    <a:ext uri="{A12FA001-AC4F-418D-AE19-62706E023703}">
                      <ahyp:hlinkClr xmlns:ahyp="http://schemas.microsoft.com/office/drawing/2018/hyperlinkcolor" val="tx"/>
                    </a:ext>
                  </a:extLst>
                </a:hlinkClick>
              </a:rPr>
              <a:t>Istvan</a:t>
            </a:r>
            <a:r>
              <a:rPr lang="en">
                <a:solidFill>
                  <a:schemeClr val="lt1"/>
                </a:solidFill>
              </a:rPr>
              <a:t> is licensed under </a:t>
            </a:r>
            <a:r>
              <a:rPr lang="en" u="sng">
                <a:solidFill>
                  <a:schemeClr val="lt1"/>
                </a:solidFill>
                <a:hlinkClick r:id="rId6">
                  <a:extLst>
                    <a:ext uri="{A12FA001-AC4F-418D-AE19-62706E023703}">
                      <ahyp:hlinkClr xmlns:ahyp="http://schemas.microsoft.com/office/drawing/2018/hyperlinkcolor" val="tx"/>
                    </a:ext>
                  </a:extLst>
                </a:hlinkClick>
              </a:rPr>
              <a:t>CC BY-NC-ND 2.0</a:t>
            </a:r>
            <a:endParaRPr>
              <a:solidFill>
                <a:schemeClr val="lt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pic>
        <p:nvPicPr>
          <p:cNvPr id="295" name="Google Shape;295;p54" descr="Visual activist, Zanele Muholi, uses photography and film to document and explore issues of race and representation and to celebrate the LGBTQIA+ community in South Africa and beyond. &#10;&#10;Here they talk about how the power of images can show LGBTQIA+ people of South Africa, and QTIPOC people worldwide, that they are not alone. Watch as they introduce us to four key bodies of work and the ideas behind them.&#10;&#10;Zanele Muholi is at Tate Modern 5 November 2020 – 7 March 2021: https://www.tate.org.uk/whats-on/tate-modern/exhibition/zanele-muholi&#10;&#10;Subscribe for weekly films: http://goo.gl/X1ZnEl" title="Zanele Muholi – ‘In My World, Every Human is Beautiful’ | Tate">
            <a:hlinkClick r:id="rId3"/>
          </p:cNvPr>
          <p:cNvPicPr preferRelativeResize="0"/>
          <p:nvPr/>
        </p:nvPicPr>
        <p:blipFill>
          <a:blip r:embed="rId4">
            <a:alphaModFix/>
          </a:blip>
          <a:stretch>
            <a:fillRect/>
          </a:stretch>
        </p:blipFill>
        <p:spPr>
          <a:xfrm>
            <a:off x="1409725" y="200050"/>
            <a:ext cx="6324550" cy="4743400"/>
          </a:xfrm>
          <a:prstGeom prst="rect">
            <a:avLst/>
          </a:prstGeom>
          <a:noFill/>
          <a:ln>
            <a:noFill/>
          </a:ln>
        </p:spPr>
      </p:pic>
      <p:sp>
        <p:nvSpPr>
          <p:cNvPr id="296" name="Google Shape;296;p54"/>
          <p:cNvSpPr txBox="1"/>
          <p:nvPr/>
        </p:nvSpPr>
        <p:spPr>
          <a:xfrm>
            <a:off x="1314025" y="4486475"/>
            <a:ext cx="68892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000" b="1">
                <a:solidFill>
                  <a:schemeClr val="lt1"/>
                </a:solidFill>
              </a:rPr>
              <a:t>‘IN MY WORLD, EVERY HUMAN IS BEAUTIFUL’</a:t>
            </a:r>
            <a:endParaRPr sz="2000" b="1">
              <a:solidFill>
                <a:schemeClr val="l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5"/>
                                        </p:tgtEl>
                                        <p:attrNameLst>
                                          <p:attrName>style.visibility</p:attrName>
                                        </p:attrNameLst>
                                      </p:cBhvr>
                                      <p:to>
                                        <p:strVal val="visible"/>
                                      </p:to>
                                    </p:set>
                                    <p:animEffect transition="in" filter="fade">
                                      <p:cBhvr>
                                        <p:cTn id="7" dur="1000"/>
                                        <p:tgtEl>
                                          <p:spTgt spid="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55"/>
          <p:cNvSpPr txBox="1">
            <a:spLocks noGrp="1"/>
          </p:cNvSpPr>
          <p:nvPr>
            <p:ph type="title"/>
          </p:nvPr>
        </p:nvSpPr>
        <p:spPr>
          <a:xfrm>
            <a:off x="311700" y="885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chemeClr val="lt1"/>
                </a:solidFill>
              </a:rPr>
              <a:t>LISTENING TO THE AUTHOR</a:t>
            </a:r>
            <a:endParaRPr>
              <a:solidFill>
                <a:schemeClr val="lt1"/>
              </a:solidFill>
            </a:endParaRPr>
          </a:p>
        </p:txBody>
      </p:sp>
      <p:pic>
        <p:nvPicPr>
          <p:cNvPr id="302" name="Google Shape;302;p55"/>
          <p:cNvPicPr preferRelativeResize="0"/>
          <p:nvPr/>
        </p:nvPicPr>
        <p:blipFill>
          <a:blip r:embed="rId3">
            <a:alphaModFix/>
          </a:blip>
          <a:stretch>
            <a:fillRect/>
          </a:stretch>
        </p:blipFill>
        <p:spPr>
          <a:xfrm>
            <a:off x="1705563" y="848988"/>
            <a:ext cx="5732864" cy="3820976"/>
          </a:xfrm>
          <a:prstGeom prst="rect">
            <a:avLst/>
          </a:prstGeom>
          <a:noFill/>
          <a:ln>
            <a:noFill/>
          </a:ln>
        </p:spPr>
      </p:pic>
      <p:sp>
        <p:nvSpPr>
          <p:cNvPr id="303" name="Google Shape;303;p55"/>
          <p:cNvSpPr txBox="1"/>
          <p:nvPr/>
        </p:nvSpPr>
        <p:spPr>
          <a:xfrm>
            <a:off x="1705575" y="4669975"/>
            <a:ext cx="36444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chemeClr val="lt1"/>
                </a:solidFill>
                <a:highlight>
                  <a:schemeClr val="dk1"/>
                </a:highlight>
                <a:uFill>
                  <a:noFill/>
                </a:uFill>
                <a:hlinkClick r:id="rId4">
                  <a:extLst>
                    <a:ext uri="{A12FA001-AC4F-418D-AE19-62706E023703}">
                      <ahyp:hlinkClr xmlns:ahyp="http://schemas.microsoft.com/office/drawing/2018/hyperlinkcolor" val="tx"/>
                    </a:ext>
                  </a:extLst>
                </a:hlinkClick>
              </a:rPr>
              <a:t>"Zanele Muholi"</a:t>
            </a:r>
            <a:r>
              <a:rPr lang="en" sz="1200">
                <a:solidFill>
                  <a:schemeClr val="lt1"/>
                </a:solidFill>
                <a:highlight>
                  <a:schemeClr val="dk1"/>
                </a:highlight>
              </a:rPr>
              <a:t> by </a:t>
            </a:r>
            <a:r>
              <a:rPr lang="en" sz="1200">
                <a:solidFill>
                  <a:schemeClr val="lt1"/>
                </a:solidFill>
                <a:highlight>
                  <a:schemeClr val="dk1"/>
                </a:highlight>
                <a:uFill>
                  <a:noFill/>
                </a:uFill>
                <a:hlinkClick r:id="rId5">
                  <a:extLst>
                    <a:ext uri="{A12FA001-AC4F-418D-AE19-62706E023703}">
                      <ahyp:hlinkClr xmlns:ahyp="http://schemas.microsoft.com/office/drawing/2018/hyperlinkcolor" val="tx"/>
                    </a:ext>
                  </a:extLst>
                </a:hlinkClick>
              </a:rPr>
              <a:t>The Glasgow School of Art</a:t>
            </a:r>
            <a:r>
              <a:rPr lang="en" sz="1200">
                <a:solidFill>
                  <a:schemeClr val="lt1"/>
                </a:solidFill>
                <a:highlight>
                  <a:schemeClr val="dk1"/>
                </a:highlight>
              </a:rPr>
              <a:t> is licensed under </a:t>
            </a:r>
            <a:r>
              <a:rPr lang="en" sz="1200">
                <a:solidFill>
                  <a:schemeClr val="lt1"/>
                </a:solidFill>
                <a:highlight>
                  <a:schemeClr val="dk1"/>
                </a:highlight>
                <a:uFill>
                  <a:noFill/>
                </a:uFill>
                <a:hlinkClick r:id="rId6">
                  <a:extLst>
                    <a:ext uri="{A12FA001-AC4F-418D-AE19-62706E023703}">
                      <ahyp:hlinkClr xmlns:ahyp="http://schemas.microsoft.com/office/drawing/2018/hyperlinkcolor" val="tx"/>
                    </a:ext>
                  </a:extLst>
                </a:hlinkClick>
              </a:rPr>
              <a:t>CC BY-NC-ND 2.0</a:t>
            </a:r>
            <a:endParaRPr>
              <a:solidFill>
                <a:schemeClr val="lt1"/>
              </a:solidFill>
              <a:highlight>
                <a:schemeClr val="dk1"/>
              </a:high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pic>
        <p:nvPicPr>
          <p:cNvPr id="309" name="Google Shape;309;p56" descr="Nella retrospettiva al MoMA a lei dedicata, documentata nel film &quot;The Artist is Present&quot; (HBO Documentary Films) di Matthew Akers e Jeff Dupree, l'Abramović è restata per tre mesi, impassibile, seduta su una sedia mentre a turno i visitatori potevano accomodarsi su una sedia di fronte.Tra le persone che si sono sedute di fronte all'artista c'è stato anche il suo compagno storico, Ulay, che ha lavorato insieme a Marina dal 1976 all'89, separandosi da lei con una performance impegnativa: novanta giorni di camminata per dirsi addio sotto la grande muraglia cinese." title="Marina Abramović e Ulay - MoMA 2010">
            <a:hlinkClick r:id="rId3"/>
          </p:cNvPr>
          <p:cNvPicPr preferRelativeResize="0"/>
          <p:nvPr/>
        </p:nvPicPr>
        <p:blipFill>
          <a:blip r:embed="rId4">
            <a:alphaModFix/>
          </a:blip>
          <a:stretch>
            <a:fillRect/>
          </a:stretch>
        </p:blipFill>
        <p:spPr>
          <a:xfrm>
            <a:off x="1777645" y="0"/>
            <a:ext cx="6471138" cy="4993750"/>
          </a:xfrm>
          <a:prstGeom prst="rect">
            <a:avLst/>
          </a:prstGeom>
          <a:noFill/>
          <a:ln>
            <a:noFill/>
          </a:ln>
        </p:spPr>
      </p:pic>
      <p:sp>
        <p:nvSpPr>
          <p:cNvPr id="310" name="Google Shape;310;p56"/>
          <p:cNvSpPr txBox="1">
            <a:spLocks noGrp="1"/>
          </p:cNvSpPr>
          <p:nvPr>
            <p:ph type="title"/>
          </p:nvPr>
        </p:nvSpPr>
        <p:spPr>
          <a:xfrm>
            <a:off x="109275" y="0"/>
            <a:ext cx="6742500" cy="624600"/>
          </a:xfrm>
          <a:prstGeom prst="rect">
            <a:avLst/>
          </a:prstGeom>
          <a:noFill/>
          <a:ln>
            <a:noFill/>
          </a:ln>
        </p:spPr>
        <p:txBody>
          <a:bodyPr spcFirstLastPara="1" wrap="square" lIns="68575" tIns="34275" rIns="68575" bIns="34275" anchor="ctr" anchorCtr="0">
            <a:noAutofit/>
          </a:bodyPr>
          <a:lstStyle/>
          <a:p>
            <a:pPr marL="0" lvl="0" indent="0" algn="l" rtl="0">
              <a:lnSpc>
                <a:spcPct val="90000"/>
              </a:lnSpc>
              <a:spcBef>
                <a:spcPts val="0"/>
              </a:spcBef>
              <a:spcAft>
                <a:spcPts val="0"/>
              </a:spcAft>
              <a:buClr>
                <a:srgbClr val="92D050"/>
              </a:buClr>
              <a:buSzPts val="2400"/>
              <a:buFont typeface="Open Sans"/>
              <a:buNone/>
            </a:pPr>
            <a:r>
              <a:rPr lang="en" sz="3000" b="1">
                <a:solidFill>
                  <a:schemeClr val="lt1"/>
                </a:solidFill>
                <a:highlight>
                  <a:schemeClr val="dk1"/>
                </a:highlight>
                <a:latin typeface="Arial"/>
                <a:ea typeface="Arial"/>
                <a:cs typeface="Arial"/>
                <a:sym typeface="Arial"/>
              </a:rPr>
              <a:t>COLLABORATION // ISOLATION</a:t>
            </a:r>
            <a:endParaRPr sz="1700" b="1">
              <a:solidFill>
                <a:schemeClr val="lt1"/>
              </a:solidFill>
              <a:highlight>
                <a:schemeClr val="dk1"/>
              </a:highlight>
              <a:latin typeface="Arial"/>
              <a:ea typeface="Arial"/>
              <a:cs typeface="Arial"/>
              <a:sym typeface="Arial"/>
            </a:endParaRPr>
          </a:p>
        </p:txBody>
      </p:sp>
      <p:sp>
        <p:nvSpPr>
          <p:cNvPr id="311" name="Google Shape;311;p56"/>
          <p:cNvSpPr txBox="1"/>
          <p:nvPr/>
        </p:nvSpPr>
        <p:spPr>
          <a:xfrm>
            <a:off x="109275" y="4070350"/>
            <a:ext cx="1233900" cy="923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400" b="1" u="sng">
                <a:solidFill>
                  <a:schemeClr val="lt1"/>
                </a:solidFill>
              </a:rPr>
              <a:t>PART IV</a:t>
            </a:r>
            <a:endParaRPr sz="2400" b="1" u="sng">
              <a:solidFill>
                <a:schemeClr val="l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9"/>
                                        </p:tgtEl>
                                        <p:attrNameLst>
                                          <p:attrName>style.visibility</p:attrName>
                                        </p:attrNameLst>
                                      </p:cBhvr>
                                      <p:to>
                                        <p:strVal val="visible"/>
                                      </p:to>
                                    </p:set>
                                    <p:animEffect transition="in" filter="fade">
                                      <p:cBhvr>
                                        <p:cTn id="7" dur="1000"/>
                                        <p:tgtEl>
                                          <p:spTgt spid="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57"/>
          <p:cNvSpPr txBox="1">
            <a:spLocks noGrp="1"/>
          </p:cNvSpPr>
          <p:nvPr>
            <p:ph type="title"/>
          </p:nvPr>
        </p:nvSpPr>
        <p:spPr>
          <a:xfrm>
            <a:off x="90488" y="147316"/>
            <a:ext cx="4991100" cy="624600"/>
          </a:xfrm>
          <a:prstGeom prst="rect">
            <a:avLst/>
          </a:prstGeom>
          <a:noFill/>
          <a:ln>
            <a:noFill/>
          </a:ln>
        </p:spPr>
        <p:txBody>
          <a:bodyPr spcFirstLastPara="1" wrap="square" lIns="68575" tIns="34275" rIns="68575" bIns="34275" anchor="ctr" anchorCtr="0">
            <a:normAutofit fontScale="90000"/>
          </a:bodyPr>
          <a:lstStyle/>
          <a:p>
            <a:pPr marL="0" lvl="0" indent="0" algn="l" rtl="0">
              <a:spcBef>
                <a:spcPts val="0"/>
              </a:spcBef>
              <a:spcAft>
                <a:spcPts val="0"/>
              </a:spcAft>
              <a:buClr>
                <a:srgbClr val="92D050"/>
              </a:buClr>
              <a:buSzPct val="72727"/>
              <a:buFont typeface="Open Sans"/>
              <a:buNone/>
            </a:pPr>
            <a:r>
              <a:rPr lang="en" b="1">
                <a:solidFill>
                  <a:schemeClr val="lt1"/>
                </a:solidFill>
              </a:rPr>
              <a:t>COLLABORATION // ISOLATION</a:t>
            </a:r>
            <a:endParaRPr b="1">
              <a:solidFill>
                <a:schemeClr val="lt1"/>
              </a:solidFill>
            </a:endParaRPr>
          </a:p>
        </p:txBody>
      </p:sp>
      <p:pic>
        <p:nvPicPr>
          <p:cNvPr id="318" name="Google Shape;318;p57"/>
          <p:cNvPicPr preferRelativeResize="0"/>
          <p:nvPr/>
        </p:nvPicPr>
        <p:blipFill>
          <a:blip r:embed="rId3">
            <a:alphaModFix/>
          </a:blip>
          <a:stretch>
            <a:fillRect/>
          </a:stretch>
        </p:blipFill>
        <p:spPr>
          <a:xfrm>
            <a:off x="1921500" y="779580"/>
            <a:ext cx="4827300" cy="3620475"/>
          </a:xfrm>
          <a:prstGeom prst="rect">
            <a:avLst/>
          </a:prstGeom>
          <a:noFill/>
          <a:ln>
            <a:noFill/>
          </a:ln>
        </p:spPr>
      </p:pic>
      <p:sp>
        <p:nvSpPr>
          <p:cNvPr id="319" name="Google Shape;319;p57"/>
          <p:cNvSpPr txBox="1"/>
          <p:nvPr/>
        </p:nvSpPr>
        <p:spPr>
          <a:xfrm>
            <a:off x="2014825" y="4407700"/>
            <a:ext cx="46029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b="1">
                <a:solidFill>
                  <a:schemeClr val="lt1"/>
                </a:solidFill>
                <a:uFill>
                  <a:noFill/>
                </a:uFill>
                <a:hlinkClick r:id="rId4">
                  <a:extLst>
                    <a:ext uri="{A12FA001-AC4F-418D-AE19-62706E023703}">
                      <ahyp:hlinkClr xmlns:ahyp="http://schemas.microsoft.com/office/drawing/2018/hyperlinkcolor" val="tx"/>
                    </a:ext>
                  </a:extLst>
                </a:hlinkClick>
              </a:rPr>
              <a:t>"Marina Abramovich -and ULAY.</a:t>
            </a:r>
            <a:r>
              <a:rPr lang="en" sz="1200" b="1" i="1">
                <a:solidFill>
                  <a:schemeClr val="lt1"/>
                </a:solidFill>
                <a:uFill>
                  <a:noFill/>
                </a:uFill>
                <a:hlinkClick r:id="rId4">
                  <a:extLst>
                    <a:ext uri="{A12FA001-AC4F-418D-AE19-62706E023703}">
                      <ahyp:hlinkClr xmlns:ahyp="http://schemas.microsoft.com/office/drawing/2018/hyperlinkcolor" val="tx"/>
                    </a:ext>
                  </a:extLst>
                </a:hlinkClick>
              </a:rPr>
              <a:t> Rest energy"</a:t>
            </a:r>
            <a:r>
              <a:rPr lang="en" sz="1200" b="1">
                <a:solidFill>
                  <a:schemeClr val="lt1"/>
                </a:solidFill>
              </a:rPr>
              <a:t>, 1980.</a:t>
            </a:r>
            <a:endParaRPr sz="1200" b="1">
              <a:solidFill>
                <a:schemeClr val="lt1"/>
              </a:solidFill>
            </a:endParaRPr>
          </a:p>
          <a:p>
            <a:pPr marL="0" lvl="0" indent="0" algn="l" rtl="0">
              <a:spcBef>
                <a:spcPts val="0"/>
              </a:spcBef>
              <a:spcAft>
                <a:spcPts val="0"/>
              </a:spcAft>
              <a:buNone/>
            </a:pPr>
            <a:r>
              <a:rPr lang="en" sz="1200">
                <a:solidFill>
                  <a:schemeClr val="lt1"/>
                </a:solidFill>
              </a:rPr>
              <a:t>Image by </a:t>
            </a:r>
            <a:r>
              <a:rPr lang="en" sz="1200">
                <a:solidFill>
                  <a:schemeClr val="lt1"/>
                </a:solidFill>
                <a:uFill>
                  <a:noFill/>
                </a:uFill>
                <a:hlinkClick r:id="rId5">
                  <a:extLst>
                    <a:ext uri="{A12FA001-AC4F-418D-AE19-62706E023703}">
                      <ahyp:hlinkClr xmlns:ahyp="http://schemas.microsoft.com/office/drawing/2018/hyperlinkcolor" val="tx"/>
                    </a:ext>
                  </a:extLst>
                </a:hlinkClick>
              </a:rPr>
              <a:t>oddtag</a:t>
            </a:r>
            <a:r>
              <a:rPr lang="en" sz="1200">
                <a:solidFill>
                  <a:schemeClr val="lt1"/>
                </a:solidFill>
              </a:rPr>
              <a:t>. </a:t>
            </a:r>
            <a:endParaRPr sz="1200">
              <a:solidFill>
                <a:schemeClr val="lt1"/>
              </a:solidFill>
            </a:endParaRPr>
          </a:p>
          <a:p>
            <a:pPr marL="0" lvl="0" indent="0" algn="l" rtl="0">
              <a:spcBef>
                <a:spcPts val="0"/>
              </a:spcBef>
              <a:spcAft>
                <a:spcPts val="0"/>
              </a:spcAft>
              <a:buNone/>
            </a:pPr>
            <a:r>
              <a:rPr lang="en" sz="1200">
                <a:solidFill>
                  <a:schemeClr val="lt1"/>
                </a:solidFill>
              </a:rPr>
              <a:t>Licensed under </a:t>
            </a:r>
            <a:r>
              <a:rPr lang="en" sz="1200">
                <a:solidFill>
                  <a:schemeClr val="lt1"/>
                </a:solidFill>
                <a:uFill>
                  <a:noFill/>
                </a:uFill>
                <a:hlinkClick r:id="rId6">
                  <a:extLst>
                    <a:ext uri="{A12FA001-AC4F-418D-AE19-62706E023703}">
                      <ahyp:hlinkClr xmlns:ahyp="http://schemas.microsoft.com/office/drawing/2018/hyperlinkcolor" val="tx"/>
                    </a:ext>
                  </a:extLst>
                </a:hlinkClick>
              </a:rPr>
              <a:t>CC BY-NC-SA 2.0</a:t>
            </a:r>
            <a:endParaRPr>
              <a:solidFill>
                <a:schemeClr val="l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b="1" dirty="0">
                <a:solidFill>
                  <a:srgbClr val="FFFFFF"/>
                </a:solidFill>
              </a:rPr>
              <a:t>A Reminder about INTEGRITY</a:t>
            </a:r>
            <a:endParaRPr b="1" dirty="0">
              <a:solidFill>
                <a:srgbClr val="FFFFFF"/>
              </a:solidFill>
            </a:endParaRPr>
          </a:p>
        </p:txBody>
      </p:sp>
      <p:sp>
        <p:nvSpPr>
          <p:cNvPr id="196" name="Google Shape;196;p4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ctr" rtl="0">
              <a:lnSpc>
                <a:spcPct val="90000"/>
              </a:lnSpc>
              <a:spcBef>
                <a:spcPts val="800"/>
              </a:spcBef>
              <a:spcAft>
                <a:spcPts val="0"/>
              </a:spcAft>
              <a:buNone/>
            </a:pPr>
            <a:endParaRPr sz="2700" b="1" i="1">
              <a:solidFill>
                <a:schemeClr val="lt1"/>
              </a:solidFill>
              <a:latin typeface="Calibri"/>
              <a:ea typeface="Calibri"/>
              <a:cs typeface="Calibri"/>
              <a:sym typeface="Calibri"/>
            </a:endParaRPr>
          </a:p>
          <a:p>
            <a:pPr marL="0" lvl="0" indent="0" algn="ctr" rtl="0">
              <a:lnSpc>
                <a:spcPct val="90000"/>
              </a:lnSpc>
              <a:spcBef>
                <a:spcPts val="800"/>
              </a:spcBef>
              <a:spcAft>
                <a:spcPts val="0"/>
              </a:spcAft>
              <a:buNone/>
            </a:pPr>
            <a:r>
              <a:rPr lang="en" sz="2700" b="1" i="1">
                <a:solidFill>
                  <a:schemeClr val="lt1"/>
                </a:solidFill>
                <a:latin typeface="Calibri"/>
                <a:ea typeface="Calibri"/>
                <a:cs typeface="Calibri"/>
                <a:sym typeface="Calibri"/>
              </a:rPr>
              <a:t>Empowerment</a:t>
            </a:r>
            <a:r>
              <a:rPr lang="en" sz="2700">
                <a:solidFill>
                  <a:schemeClr val="lt1"/>
                </a:solidFill>
                <a:latin typeface="Calibri"/>
                <a:ea typeface="Calibri"/>
                <a:cs typeface="Calibri"/>
                <a:sym typeface="Calibri"/>
              </a:rPr>
              <a:t> of the student for research integrity</a:t>
            </a:r>
            <a:endParaRPr sz="2700">
              <a:solidFill>
                <a:schemeClr val="lt1"/>
              </a:solidFill>
              <a:latin typeface="Calibri"/>
              <a:ea typeface="Calibri"/>
              <a:cs typeface="Calibri"/>
              <a:sym typeface="Calibri"/>
            </a:endParaRPr>
          </a:p>
          <a:p>
            <a:pPr marL="0" lvl="0" indent="0" algn="ctr" rtl="0">
              <a:lnSpc>
                <a:spcPct val="90000"/>
              </a:lnSpc>
              <a:spcBef>
                <a:spcPts val="800"/>
              </a:spcBef>
              <a:spcAft>
                <a:spcPts val="0"/>
              </a:spcAft>
              <a:buNone/>
            </a:pPr>
            <a:endParaRPr sz="2700">
              <a:solidFill>
                <a:schemeClr val="lt1"/>
              </a:solidFill>
              <a:latin typeface="Calibri"/>
              <a:ea typeface="Calibri"/>
              <a:cs typeface="Calibri"/>
              <a:sym typeface="Calibri"/>
            </a:endParaRPr>
          </a:p>
          <a:p>
            <a:pPr marL="457200" lvl="0" indent="-361950" algn="ctr" rtl="0">
              <a:lnSpc>
                <a:spcPct val="90000"/>
              </a:lnSpc>
              <a:spcBef>
                <a:spcPts val="800"/>
              </a:spcBef>
              <a:spcAft>
                <a:spcPts val="0"/>
              </a:spcAft>
              <a:buClr>
                <a:schemeClr val="lt1"/>
              </a:buClr>
              <a:buSzPts val="2100"/>
              <a:buFont typeface="Calibri"/>
              <a:buChar char="●"/>
            </a:pPr>
            <a:r>
              <a:rPr lang="en" sz="2100">
                <a:solidFill>
                  <a:schemeClr val="lt1"/>
                </a:solidFill>
                <a:latin typeface="Calibri"/>
                <a:ea typeface="Calibri"/>
                <a:cs typeface="Calibri"/>
                <a:sym typeface="Calibri"/>
              </a:rPr>
              <a:t>Drawing on the work of others (getting inspiration)</a:t>
            </a:r>
            <a:endParaRPr sz="2100">
              <a:solidFill>
                <a:schemeClr val="lt1"/>
              </a:solidFill>
              <a:latin typeface="Calibri"/>
              <a:ea typeface="Calibri"/>
              <a:cs typeface="Calibri"/>
              <a:sym typeface="Calibri"/>
            </a:endParaRPr>
          </a:p>
          <a:p>
            <a:pPr marL="457200" lvl="0" indent="-361950" algn="ctr" rtl="0">
              <a:lnSpc>
                <a:spcPct val="90000"/>
              </a:lnSpc>
              <a:spcBef>
                <a:spcPts val="0"/>
              </a:spcBef>
              <a:spcAft>
                <a:spcPts val="0"/>
              </a:spcAft>
              <a:buClr>
                <a:schemeClr val="lt1"/>
              </a:buClr>
              <a:buSzPts val="2100"/>
              <a:buFont typeface="Calibri"/>
              <a:buChar char="●"/>
            </a:pPr>
            <a:r>
              <a:rPr lang="en" sz="2100">
                <a:solidFill>
                  <a:schemeClr val="lt1"/>
                </a:solidFill>
                <a:latin typeface="Calibri"/>
                <a:ea typeface="Calibri"/>
                <a:cs typeface="Calibri"/>
                <a:sym typeface="Calibri"/>
              </a:rPr>
              <a:t>Collaboration and working together</a:t>
            </a:r>
            <a:endParaRPr sz="2100">
              <a:solidFill>
                <a:schemeClr val="lt1"/>
              </a:solidFill>
              <a:latin typeface="Calibri"/>
              <a:ea typeface="Calibri"/>
              <a:cs typeface="Calibri"/>
              <a:sym typeface="Calibri"/>
            </a:endParaRPr>
          </a:p>
          <a:p>
            <a:pPr marL="457200" lvl="0" indent="-361950" algn="ctr" rtl="0">
              <a:lnSpc>
                <a:spcPct val="90000"/>
              </a:lnSpc>
              <a:spcBef>
                <a:spcPts val="0"/>
              </a:spcBef>
              <a:spcAft>
                <a:spcPts val="0"/>
              </a:spcAft>
              <a:buClr>
                <a:schemeClr val="lt1"/>
              </a:buClr>
              <a:buSzPts val="2100"/>
              <a:buFont typeface="Calibri"/>
              <a:buChar char="●"/>
            </a:pPr>
            <a:r>
              <a:rPr lang="en" sz="2100">
                <a:solidFill>
                  <a:schemeClr val="lt1"/>
                </a:solidFill>
                <a:latin typeface="Calibri"/>
                <a:ea typeface="Calibri"/>
                <a:cs typeface="Calibri"/>
                <a:sym typeface="Calibri"/>
              </a:rPr>
              <a:t>Collection, analysis and presentation of data (homework and projects)</a:t>
            </a:r>
            <a:endParaRPr sz="2100">
              <a:solidFill>
                <a:schemeClr val="lt1"/>
              </a:solidFill>
              <a:latin typeface="Calibri"/>
              <a:ea typeface="Calibri"/>
              <a:cs typeface="Calibri"/>
              <a:sym typeface="Calibri"/>
            </a:endParaRPr>
          </a:p>
          <a:p>
            <a:pPr marL="457200" lvl="0" indent="-361950" algn="ctr" rtl="0">
              <a:lnSpc>
                <a:spcPct val="90000"/>
              </a:lnSpc>
              <a:spcBef>
                <a:spcPts val="0"/>
              </a:spcBef>
              <a:spcAft>
                <a:spcPts val="0"/>
              </a:spcAft>
              <a:buClr>
                <a:schemeClr val="lt1"/>
              </a:buClr>
              <a:buSzPts val="2100"/>
              <a:buFont typeface="Calibri"/>
              <a:buChar char="●"/>
            </a:pPr>
            <a:r>
              <a:rPr lang="en" sz="2100">
                <a:solidFill>
                  <a:schemeClr val="lt1"/>
                </a:solidFill>
                <a:latin typeface="Calibri"/>
                <a:ea typeface="Calibri"/>
                <a:cs typeface="Calibri"/>
                <a:sym typeface="Calibri"/>
              </a:rPr>
              <a:t>Reporting cheating and unethical behaviour</a:t>
            </a:r>
            <a:endParaRPr sz="1200">
              <a:solidFill>
                <a:schemeClr val="lt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58"/>
          <p:cNvSpPr txBox="1"/>
          <p:nvPr/>
        </p:nvSpPr>
        <p:spPr>
          <a:xfrm>
            <a:off x="146850" y="148375"/>
            <a:ext cx="73461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b="1"/>
              <a:t>Rhythm 0 - Marina Abramovic</a:t>
            </a:r>
            <a:endParaRPr sz="1600" b="1"/>
          </a:p>
        </p:txBody>
      </p:sp>
      <p:pic>
        <p:nvPicPr>
          <p:cNvPr id="325" name="Google Shape;325;p58"/>
          <p:cNvPicPr preferRelativeResize="0"/>
          <p:nvPr/>
        </p:nvPicPr>
        <p:blipFill>
          <a:blip r:embed="rId3">
            <a:alphaModFix/>
          </a:blip>
          <a:stretch>
            <a:fillRect/>
          </a:stretch>
        </p:blipFill>
        <p:spPr>
          <a:xfrm>
            <a:off x="1355588" y="323375"/>
            <a:ext cx="6432814" cy="4259227"/>
          </a:xfrm>
          <a:prstGeom prst="rect">
            <a:avLst/>
          </a:prstGeom>
          <a:noFill/>
          <a:ln>
            <a:noFill/>
          </a:ln>
        </p:spPr>
      </p:pic>
      <p:sp>
        <p:nvSpPr>
          <p:cNvPr id="326" name="Google Shape;326;p58"/>
          <p:cNvSpPr txBox="1"/>
          <p:nvPr/>
        </p:nvSpPr>
        <p:spPr>
          <a:xfrm>
            <a:off x="1355600" y="4582600"/>
            <a:ext cx="34050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chemeClr val="lt1"/>
                </a:solidFill>
                <a:uFill>
                  <a:noFill/>
                </a:uFill>
                <a:hlinkClick r:id="rId4">
                  <a:extLst>
                    <a:ext uri="{A12FA001-AC4F-418D-AE19-62706E023703}">
                      <ahyp:hlinkClr xmlns:ahyp="http://schemas.microsoft.com/office/drawing/2018/hyperlinkcolor" val="tx"/>
                    </a:ext>
                  </a:extLst>
                </a:hlinkClick>
              </a:rPr>
              <a:t>"Marina Abramovic : Rhythm 0 (1974)"</a:t>
            </a:r>
            <a:r>
              <a:rPr lang="en" sz="1200">
                <a:solidFill>
                  <a:schemeClr val="lt1"/>
                </a:solidFill>
              </a:rPr>
              <a:t> by </a:t>
            </a:r>
            <a:r>
              <a:rPr lang="en" sz="1200">
                <a:solidFill>
                  <a:schemeClr val="lt1"/>
                </a:solidFill>
                <a:uFill>
                  <a:noFill/>
                </a:uFill>
                <a:hlinkClick r:id="rId5">
                  <a:extLst>
                    <a:ext uri="{A12FA001-AC4F-418D-AE19-62706E023703}">
                      <ahyp:hlinkClr xmlns:ahyp="http://schemas.microsoft.com/office/drawing/2018/hyperlinkcolor" val="tx"/>
                    </a:ext>
                  </a:extLst>
                </a:hlinkClick>
              </a:rPr>
              <a:t>Marc Wathieu</a:t>
            </a:r>
            <a:r>
              <a:rPr lang="en" sz="1200">
                <a:solidFill>
                  <a:schemeClr val="lt1"/>
                </a:solidFill>
              </a:rPr>
              <a:t> is licensed under </a:t>
            </a:r>
            <a:r>
              <a:rPr lang="en" sz="1200">
                <a:solidFill>
                  <a:schemeClr val="lt1"/>
                </a:solidFill>
                <a:uFill>
                  <a:noFill/>
                </a:uFill>
                <a:hlinkClick r:id="rId6">
                  <a:extLst>
                    <a:ext uri="{A12FA001-AC4F-418D-AE19-62706E023703}">
                      <ahyp:hlinkClr xmlns:ahyp="http://schemas.microsoft.com/office/drawing/2018/hyperlinkcolor" val="tx"/>
                    </a:ext>
                  </a:extLst>
                </a:hlinkClick>
              </a:rPr>
              <a:t>CC BY 2.0</a:t>
            </a:r>
            <a:endParaRPr>
              <a:solidFill>
                <a:schemeClr val="lt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2" name="Google Shape;332;p59"/>
          <p:cNvSpPr txBox="1"/>
          <p:nvPr/>
        </p:nvSpPr>
        <p:spPr>
          <a:xfrm>
            <a:off x="-81075" y="218100"/>
            <a:ext cx="8375700" cy="4925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5400" b="1" dirty="0">
                <a:solidFill>
                  <a:schemeClr val="lt1"/>
                </a:solidFill>
              </a:rPr>
              <a:t>REAL</a:t>
            </a:r>
            <a:endParaRPr sz="15400" b="1" dirty="0">
              <a:solidFill>
                <a:schemeClr val="lt1"/>
              </a:solidFill>
            </a:endParaRPr>
          </a:p>
          <a:p>
            <a:pPr marL="0" lvl="0" indent="0" algn="l" rtl="0">
              <a:spcBef>
                <a:spcPts val="0"/>
              </a:spcBef>
              <a:spcAft>
                <a:spcPts val="0"/>
              </a:spcAft>
              <a:buNone/>
            </a:pPr>
            <a:r>
              <a:rPr lang="en" sz="15400" b="1" dirty="0">
                <a:solidFill>
                  <a:schemeClr val="lt1"/>
                </a:solidFill>
              </a:rPr>
              <a:t>BODIES</a:t>
            </a:r>
            <a:r>
              <a:rPr lang="en" sz="13800" dirty="0">
                <a:solidFill>
                  <a:schemeClr val="lt1"/>
                </a:solidFill>
              </a:rPr>
              <a:t> </a:t>
            </a:r>
            <a:endParaRPr sz="13800" dirty="0">
              <a:solidFill>
                <a:schemeClr val="lt1"/>
              </a:solidFill>
            </a:endParaRPr>
          </a:p>
        </p:txBody>
      </p:sp>
      <p:sp>
        <p:nvSpPr>
          <p:cNvPr id="333" name="Google Shape;333;p59"/>
          <p:cNvSpPr txBox="1"/>
          <p:nvPr/>
        </p:nvSpPr>
        <p:spPr>
          <a:xfrm>
            <a:off x="6114900" y="4558900"/>
            <a:ext cx="2717400" cy="50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100" b="1">
                <a:solidFill>
                  <a:schemeClr val="lt1"/>
                </a:solidFill>
              </a:rPr>
              <a:t>THE EXHIBITION</a:t>
            </a:r>
            <a:endParaRPr sz="2100" b="1">
              <a:solidFill>
                <a:schemeClr val="lt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60"/>
          <p:cNvSpPr txBox="1">
            <a:spLocks noGrp="1"/>
          </p:cNvSpPr>
          <p:nvPr>
            <p:ph type="title"/>
          </p:nvPr>
        </p:nvSpPr>
        <p:spPr>
          <a:xfrm>
            <a:off x="393700" y="275450"/>
            <a:ext cx="6290700" cy="5385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rgbClr val="92D050"/>
              </a:buClr>
              <a:buSzPts val="2400"/>
              <a:buFont typeface="Calibri"/>
              <a:buNone/>
            </a:pPr>
            <a:r>
              <a:rPr lang="en" sz="2700" b="1">
                <a:solidFill>
                  <a:srgbClr val="92D050"/>
                </a:solidFill>
                <a:latin typeface="Arial"/>
                <a:ea typeface="Arial"/>
                <a:cs typeface="Arial"/>
                <a:sym typeface="Arial"/>
              </a:rPr>
              <a:t>CLOSING REFLECTIONS</a:t>
            </a:r>
            <a:endParaRPr sz="1400">
              <a:latin typeface="Arial"/>
              <a:ea typeface="Arial"/>
              <a:cs typeface="Arial"/>
              <a:sym typeface="Arial"/>
            </a:endParaRPr>
          </a:p>
        </p:txBody>
      </p:sp>
      <p:sp>
        <p:nvSpPr>
          <p:cNvPr id="339" name="Google Shape;339;p60"/>
          <p:cNvSpPr/>
          <p:nvPr/>
        </p:nvSpPr>
        <p:spPr>
          <a:xfrm>
            <a:off x="5387875" y="2894050"/>
            <a:ext cx="2062800" cy="1974300"/>
          </a:xfrm>
          <a:prstGeom prst="ellipse">
            <a:avLst/>
          </a:prstGeom>
          <a:solidFill>
            <a:srgbClr val="000000"/>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90000"/>
              </a:lnSpc>
              <a:spcBef>
                <a:spcPts val="800"/>
              </a:spcBef>
              <a:spcAft>
                <a:spcPts val="0"/>
              </a:spcAft>
              <a:buNone/>
            </a:pPr>
            <a:r>
              <a:rPr lang="en" sz="1224" dirty="0">
                <a:solidFill>
                  <a:srgbClr val="FFFFFF"/>
                </a:solidFill>
                <a:latin typeface="Calibri"/>
                <a:ea typeface="Calibri"/>
                <a:cs typeface="Calibri"/>
                <a:sym typeface="Calibri"/>
              </a:rPr>
              <a:t>Does collaboration when creating bring advantages to working in isolation? </a:t>
            </a:r>
          </a:p>
          <a:p>
            <a:pPr marL="0" lvl="0" indent="0" algn="ctr" rtl="0">
              <a:lnSpc>
                <a:spcPct val="90000"/>
              </a:lnSpc>
              <a:spcBef>
                <a:spcPts val="800"/>
              </a:spcBef>
              <a:spcAft>
                <a:spcPts val="0"/>
              </a:spcAft>
              <a:buNone/>
            </a:pPr>
            <a:r>
              <a:rPr lang="en" sz="1224" dirty="0">
                <a:solidFill>
                  <a:srgbClr val="FFFFFF"/>
                </a:solidFill>
                <a:latin typeface="Calibri"/>
                <a:ea typeface="Calibri"/>
                <a:cs typeface="Calibri"/>
                <a:sym typeface="Calibri"/>
              </a:rPr>
              <a:t>Can you think of examples outside of the art world?</a:t>
            </a:r>
            <a:endParaRPr sz="1224" dirty="0">
              <a:solidFill>
                <a:srgbClr val="FFFFFF"/>
              </a:solidFill>
              <a:latin typeface="Calibri"/>
              <a:ea typeface="Calibri"/>
              <a:cs typeface="Calibri"/>
              <a:sym typeface="Calibri"/>
            </a:endParaRPr>
          </a:p>
        </p:txBody>
      </p:sp>
      <p:sp>
        <p:nvSpPr>
          <p:cNvPr id="340" name="Google Shape;340;p60"/>
          <p:cNvSpPr/>
          <p:nvPr/>
        </p:nvSpPr>
        <p:spPr>
          <a:xfrm>
            <a:off x="393700" y="984100"/>
            <a:ext cx="2062800" cy="1974300"/>
          </a:xfrm>
          <a:prstGeom prst="ellipse">
            <a:avLst/>
          </a:prstGeom>
          <a:solidFill>
            <a:srgbClr val="000000"/>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dirty="0">
              <a:solidFill>
                <a:srgbClr val="FFFFFF"/>
              </a:solidFill>
            </a:endParaRPr>
          </a:p>
          <a:p>
            <a:pPr marL="0" lvl="0" indent="0" algn="ctr" rtl="0">
              <a:spcBef>
                <a:spcPts val="0"/>
              </a:spcBef>
              <a:spcAft>
                <a:spcPts val="0"/>
              </a:spcAft>
              <a:buNone/>
            </a:pPr>
            <a:endParaRPr sz="1200" dirty="0">
              <a:solidFill>
                <a:srgbClr val="FFFFFF"/>
              </a:solidFill>
            </a:endParaRPr>
          </a:p>
          <a:p>
            <a:pPr marL="0" lvl="0" indent="0" algn="ctr" rtl="0">
              <a:spcBef>
                <a:spcPts val="0"/>
              </a:spcBef>
              <a:spcAft>
                <a:spcPts val="0"/>
              </a:spcAft>
              <a:buNone/>
            </a:pPr>
            <a:endParaRPr sz="1200" dirty="0">
              <a:solidFill>
                <a:srgbClr val="FFFFFF"/>
              </a:solidFill>
            </a:endParaRPr>
          </a:p>
          <a:p>
            <a:pPr marL="0" lvl="0" indent="0" algn="ctr" rtl="0">
              <a:spcBef>
                <a:spcPts val="0"/>
              </a:spcBef>
              <a:spcAft>
                <a:spcPts val="0"/>
              </a:spcAft>
              <a:buNone/>
            </a:pPr>
            <a:r>
              <a:rPr lang="en" sz="1200" dirty="0">
                <a:solidFill>
                  <a:srgbClr val="FFFFFF"/>
                </a:solidFill>
              </a:rPr>
              <a:t>Can an AI create an art piece?  </a:t>
            </a:r>
          </a:p>
          <a:p>
            <a:pPr marL="0" lvl="0" indent="0" algn="ctr" rtl="0">
              <a:spcBef>
                <a:spcPts val="0"/>
              </a:spcBef>
              <a:spcAft>
                <a:spcPts val="0"/>
              </a:spcAft>
              <a:buNone/>
            </a:pPr>
            <a:endParaRPr lang="en" sz="1200" dirty="0">
              <a:solidFill>
                <a:srgbClr val="FFFFFF"/>
              </a:solidFill>
            </a:endParaRPr>
          </a:p>
          <a:p>
            <a:pPr marL="0" lvl="0" indent="0" algn="ctr" rtl="0">
              <a:spcBef>
                <a:spcPts val="0"/>
              </a:spcBef>
              <a:spcAft>
                <a:spcPts val="0"/>
              </a:spcAft>
              <a:buNone/>
            </a:pPr>
            <a:r>
              <a:rPr lang="en" sz="1200" dirty="0">
                <a:solidFill>
                  <a:srgbClr val="FFFFFF"/>
                </a:solidFill>
              </a:rPr>
              <a:t>Is it original? </a:t>
            </a:r>
          </a:p>
          <a:p>
            <a:pPr marL="0" lvl="0" indent="0" algn="ctr" rtl="0">
              <a:spcBef>
                <a:spcPts val="0"/>
              </a:spcBef>
              <a:spcAft>
                <a:spcPts val="0"/>
              </a:spcAft>
              <a:buNone/>
            </a:pPr>
            <a:endParaRPr lang="en" sz="1200" dirty="0">
              <a:solidFill>
                <a:srgbClr val="FFFFFF"/>
              </a:solidFill>
            </a:endParaRPr>
          </a:p>
          <a:p>
            <a:pPr marL="0" lvl="0" indent="0" algn="ctr" rtl="0">
              <a:spcBef>
                <a:spcPts val="0"/>
              </a:spcBef>
              <a:spcAft>
                <a:spcPts val="0"/>
              </a:spcAft>
              <a:buNone/>
            </a:pPr>
            <a:r>
              <a:rPr lang="en" sz="1200" dirty="0">
                <a:solidFill>
                  <a:srgbClr val="FFFFFF"/>
                </a:solidFill>
              </a:rPr>
              <a:t>Explain your thinking on this.</a:t>
            </a:r>
            <a:r>
              <a:rPr lang="en" dirty="0">
                <a:solidFill>
                  <a:srgbClr val="FFFFFF"/>
                </a:solidFill>
              </a:rPr>
              <a:t> </a:t>
            </a:r>
            <a:endParaRPr dirty="0">
              <a:solidFill>
                <a:srgbClr val="FFFFFF"/>
              </a:solidFill>
            </a:endParaRPr>
          </a:p>
          <a:p>
            <a:pPr marL="0" lvl="0" indent="0" algn="ctr" rtl="0">
              <a:spcBef>
                <a:spcPts val="0"/>
              </a:spcBef>
              <a:spcAft>
                <a:spcPts val="0"/>
              </a:spcAft>
              <a:buNone/>
            </a:pPr>
            <a:endParaRPr dirty="0">
              <a:solidFill>
                <a:srgbClr val="FFFFFF"/>
              </a:solidFill>
            </a:endParaRPr>
          </a:p>
          <a:p>
            <a:pPr marL="0" lvl="0" indent="0" algn="ctr" rtl="0">
              <a:spcBef>
                <a:spcPts val="0"/>
              </a:spcBef>
              <a:spcAft>
                <a:spcPts val="0"/>
              </a:spcAft>
              <a:buNone/>
            </a:pPr>
            <a:endParaRPr dirty="0">
              <a:solidFill>
                <a:srgbClr val="FFFFFF"/>
              </a:solidFill>
            </a:endParaRPr>
          </a:p>
        </p:txBody>
      </p:sp>
      <p:sp>
        <p:nvSpPr>
          <p:cNvPr id="341" name="Google Shape;341;p60"/>
          <p:cNvSpPr/>
          <p:nvPr/>
        </p:nvSpPr>
        <p:spPr>
          <a:xfrm>
            <a:off x="1999125" y="2893900"/>
            <a:ext cx="2062800" cy="1974300"/>
          </a:xfrm>
          <a:prstGeom prst="ellipse">
            <a:avLst/>
          </a:prstGeom>
          <a:solidFill>
            <a:srgbClr val="000000"/>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90000"/>
              </a:lnSpc>
              <a:spcBef>
                <a:spcPts val="800"/>
              </a:spcBef>
              <a:spcAft>
                <a:spcPts val="0"/>
              </a:spcAft>
              <a:buNone/>
            </a:pPr>
            <a:r>
              <a:rPr lang="en" sz="1224">
                <a:solidFill>
                  <a:srgbClr val="FFFFFF"/>
                </a:solidFill>
                <a:latin typeface="Calibri"/>
                <a:ea typeface="Calibri"/>
                <a:cs typeface="Calibri"/>
                <a:sym typeface="Calibri"/>
              </a:rPr>
              <a:t>Should there be strict  guidelines on consent and the collection of data in the creative world, as there are in scientific research? Can one learn from the other?</a:t>
            </a:r>
            <a:endParaRPr sz="1200">
              <a:solidFill>
                <a:srgbClr val="FFFFFF"/>
              </a:solidFill>
            </a:endParaRPr>
          </a:p>
        </p:txBody>
      </p:sp>
      <p:sp>
        <p:nvSpPr>
          <p:cNvPr id="342" name="Google Shape;342;p60"/>
          <p:cNvSpPr/>
          <p:nvPr/>
        </p:nvSpPr>
        <p:spPr>
          <a:xfrm>
            <a:off x="6772650" y="984100"/>
            <a:ext cx="2062800" cy="1974300"/>
          </a:xfrm>
          <a:prstGeom prst="ellipse">
            <a:avLst/>
          </a:prstGeom>
          <a:solidFill>
            <a:srgbClr val="000000"/>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90000"/>
              </a:lnSpc>
              <a:spcBef>
                <a:spcPts val="800"/>
              </a:spcBef>
              <a:spcAft>
                <a:spcPts val="0"/>
              </a:spcAft>
              <a:buNone/>
            </a:pPr>
            <a:r>
              <a:rPr lang="en" sz="1324" dirty="0">
                <a:solidFill>
                  <a:srgbClr val="FFFFFF"/>
                </a:solidFill>
                <a:latin typeface="Calibri"/>
                <a:ea typeface="Calibri"/>
                <a:cs typeface="Calibri"/>
                <a:sym typeface="Calibri"/>
              </a:rPr>
              <a:t>Is plagiarism when creating art or music different from when writing an essay or selling a product for a business? </a:t>
            </a:r>
          </a:p>
          <a:p>
            <a:pPr marL="0" lvl="0" indent="0" algn="ctr" rtl="0">
              <a:lnSpc>
                <a:spcPct val="90000"/>
              </a:lnSpc>
              <a:spcBef>
                <a:spcPts val="800"/>
              </a:spcBef>
              <a:spcAft>
                <a:spcPts val="0"/>
              </a:spcAft>
              <a:buNone/>
            </a:pPr>
            <a:r>
              <a:rPr lang="en" sz="1324" dirty="0">
                <a:solidFill>
                  <a:srgbClr val="FFFFFF"/>
                </a:solidFill>
                <a:latin typeface="Calibri"/>
                <a:ea typeface="Calibri"/>
                <a:cs typeface="Calibri"/>
                <a:sym typeface="Calibri"/>
              </a:rPr>
              <a:t>Discuss.</a:t>
            </a:r>
            <a:endParaRPr sz="1300" dirty="0">
              <a:solidFill>
                <a:srgbClr val="FFFFFF"/>
              </a:solidFill>
            </a:endParaRPr>
          </a:p>
        </p:txBody>
      </p:sp>
      <p:sp>
        <p:nvSpPr>
          <p:cNvPr id="343" name="Google Shape;343;p60"/>
          <p:cNvSpPr/>
          <p:nvPr/>
        </p:nvSpPr>
        <p:spPr>
          <a:xfrm>
            <a:off x="3583175" y="984100"/>
            <a:ext cx="2127900" cy="1974300"/>
          </a:xfrm>
          <a:prstGeom prst="ellipse">
            <a:avLst/>
          </a:prstGeom>
          <a:solidFill>
            <a:srgbClr val="000000"/>
          </a:solidFill>
          <a:ln w="19050"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lnSpc>
                <a:spcPct val="90000"/>
              </a:lnSpc>
              <a:spcBef>
                <a:spcPts val="800"/>
              </a:spcBef>
              <a:spcAft>
                <a:spcPts val="0"/>
              </a:spcAft>
              <a:buNone/>
            </a:pPr>
            <a:r>
              <a:rPr lang="en" sz="1324" dirty="0">
                <a:solidFill>
                  <a:srgbClr val="FFFFFF"/>
                </a:solidFill>
                <a:latin typeface="Calibri"/>
                <a:ea typeface="Calibri"/>
                <a:cs typeface="Calibri"/>
                <a:sym typeface="Calibri"/>
              </a:rPr>
              <a:t>Where is the line for plagiarism? </a:t>
            </a:r>
          </a:p>
          <a:p>
            <a:pPr marL="0" lvl="0" indent="0" algn="ctr" rtl="0">
              <a:lnSpc>
                <a:spcPct val="90000"/>
              </a:lnSpc>
              <a:spcBef>
                <a:spcPts val="800"/>
              </a:spcBef>
              <a:spcAft>
                <a:spcPts val="0"/>
              </a:spcAft>
              <a:buNone/>
            </a:pPr>
            <a:endParaRPr lang="en" sz="1324" dirty="0">
              <a:solidFill>
                <a:srgbClr val="FFFFFF"/>
              </a:solidFill>
              <a:latin typeface="Calibri"/>
              <a:ea typeface="Calibri"/>
              <a:cs typeface="Calibri"/>
              <a:sym typeface="Calibri"/>
            </a:endParaRPr>
          </a:p>
          <a:p>
            <a:pPr marL="0" lvl="0" indent="0" algn="ctr" rtl="0">
              <a:lnSpc>
                <a:spcPct val="90000"/>
              </a:lnSpc>
              <a:spcBef>
                <a:spcPts val="800"/>
              </a:spcBef>
              <a:spcAft>
                <a:spcPts val="0"/>
              </a:spcAft>
              <a:buNone/>
            </a:pPr>
            <a:r>
              <a:rPr lang="en" sz="1324" dirty="0">
                <a:solidFill>
                  <a:srgbClr val="FFFFFF"/>
                </a:solidFill>
                <a:latin typeface="Calibri"/>
                <a:ea typeface="Calibri"/>
                <a:cs typeface="Calibri"/>
                <a:sym typeface="Calibri"/>
              </a:rPr>
              <a:t>Is there an acceptable way to use someone else’s work?</a:t>
            </a:r>
            <a:endParaRPr sz="1324" dirty="0">
              <a:solidFill>
                <a:srgbClr val="FFFFFF"/>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Google Shape;202;p41"/>
          <p:cNvSpPr txBox="1">
            <a:spLocks noGrp="1"/>
          </p:cNvSpPr>
          <p:nvPr>
            <p:ph type="body" idx="1"/>
          </p:nvPr>
        </p:nvSpPr>
        <p:spPr>
          <a:xfrm>
            <a:off x="394050" y="355050"/>
            <a:ext cx="8355900" cy="4433400"/>
          </a:xfrm>
          <a:prstGeom prst="rect">
            <a:avLst/>
          </a:prstGeom>
          <a:noFill/>
          <a:ln>
            <a:noFill/>
          </a:ln>
        </p:spPr>
        <p:txBody>
          <a:bodyPr spcFirstLastPara="1" wrap="square" lIns="68575" tIns="34275" rIns="68575" bIns="34275" anchor="t" anchorCtr="0">
            <a:normAutofit lnSpcReduction="10000"/>
          </a:bodyPr>
          <a:lstStyle/>
          <a:p>
            <a:pPr marL="0" lvl="0" indent="0" algn="l" rtl="0">
              <a:lnSpc>
                <a:spcPct val="90000"/>
              </a:lnSpc>
              <a:spcBef>
                <a:spcPts val="800"/>
              </a:spcBef>
              <a:spcAft>
                <a:spcPts val="0"/>
              </a:spcAft>
              <a:buClr>
                <a:srgbClr val="5F2A13"/>
              </a:buClr>
              <a:buSzPts val="1400"/>
              <a:buNone/>
            </a:pPr>
            <a:r>
              <a:rPr lang="en" sz="2300" b="1" u="sng" dirty="0">
                <a:solidFill>
                  <a:srgbClr val="FFFFFF"/>
                </a:solidFill>
                <a:latin typeface="Arial"/>
                <a:ea typeface="Arial"/>
                <a:cs typeface="Arial"/>
                <a:sym typeface="Arial"/>
              </a:rPr>
              <a:t>WHAT WE WILL COVER</a:t>
            </a:r>
            <a:endParaRPr sz="2300" b="1" u="sng" dirty="0">
              <a:solidFill>
                <a:srgbClr val="FFFFFF"/>
              </a:solidFill>
              <a:latin typeface="Arial"/>
              <a:ea typeface="Arial"/>
              <a:cs typeface="Arial"/>
              <a:sym typeface="Arial"/>
            </a:endParaRPr>
          </a:p>
          <a:p>
            <a:pPr marL="0" lvl="0" indent="0" algn="l" rtl="0">
              <a:lnSpc>
                <a:spcPct val="90000"/>
              </a:lnSpc>
              <a:spcBef>
                <a:spcPts val="800"/>
              </a:spcBef>
              <a:spcAft>
                <a:spcPts val="0"/>
              </a:spcAft>
              <a:buClr>
                <a:srgbClr val="5F2A13"/>
              </a:buClr>
              <a:buSzPts val="1400"/>
              <a:buNone/>
            </a:pPr>
            <a:endParaRPr b="1" u="sng" dirty="0">
              <a:solidFill>
                <a:srgbClr val="FFFFFF"/>
              </a:solidFill>
              <a:latin typeface="Arial"/>
              <a:ea typeface="Arial"/>
              <a:cs typeface="Arial"/>
              <a:sym typeface="Arial"/>
            </a:endParaRPr>
          </a:p>
          <a:p>
            <a:pPr marL="0" lvl="0" indent="0" algn="l" rtl="0">
              <a:lnSpc>
                <a:spcPct val="90000"/>
              </a:lnSpc>
              <a:spcBef>
                <a:spcPts val="800"/>
              </a:spcBef>
              <a:spcAft>
                <a:spcPts val="0"/>
              </a:spcAft>
              <a:buClr>
                <a:srgbClr val="5F2A13"/>
              </a:buClr>
              <a:buSzPts val="1400"/>
              <a:buNone/>
            </a:pPr>
            <a:endParaRPr b="1" dirty="0">
              <a:solidFill>
                <a:srgbClr val="FFFFFF"/>
              </a:solidFill>
              <a:latin typeface="Arial"/>
              <a:ea typeface="Arial"/>
              <a:cs typeface="Arial"/>
              <a:sym typeface="Arial"/>
            </a:endParaRPr>
          </a:p>
          <a:p>
            <a:pPr marL="0" lvl="0" indent="0" algn="l" rtl="0">
              <a:lnSpc>
                <a:spcPct val="90000"/>
              </a:lnSpc>
              <a:spcBef>
                <a:spcPts val="800"/>
              </a:spcBef>
              <a:spcAft>
                <a:spcPts val="0"/>
              </a:spcAft>
              <a:buClr>
                <a:srgbClr val="5F2A13"/>
              </a:buClr>
              <a:buSzPts val="1400"/>
              <a:buNone/>
            </a:pPr>
            <a:r>
              <a:rPr lang="en" b="1" dirty="0">
                <a:solidFill>
                  <a:srgbClr val="FFFFFF"/>
                </a:solidFill>
                <a:latin typeface="Arial"/>
                <a:ea typeface="Arial"/>
                <a:cs typeface="Arial"/>
                <a:sym typeface="Arial"/>
              </a:rPr>
              <a:t>EVERYTHING IS A REMIX</a:t>
            </a:r>
            <a:endParaRPr b="1" dirty="0">
              <a:solidFill>
                <a:srgbClr val="FFFFFF"/>
              </a:solidFill>
              <a:latin typeface="Arial"/>
              <a:ea typeface="Arial"/>
              <a:cs typeface="Arial"/>
              <a:sym typeface="Arial"/>
            </a:endParaRPr>
          </a:p>
          <a:p>
            <a:pPr marL="0" lvl="0" indent="0" algn="l" rtl="0">
              <a:lnSpc>
                <a:spcPct val="90000"/>
              </a:lnSpc>
              <a:spcBef>
                <a:spcPts val="800"/>
              </a:spcBef>
              <a:spcAft>
                <a:spcPts val="0"/>
              </a:spcAft>
              <a:buClr>
                <a:srgbClr val="5F2A13"/>
              </a:buClr>
              <a:buSzPts val="1400"/>
              <a:buNone/>
            </a:pPr>
            <a:endParaRPr b="1" dirty="0">
              <a:solidFill>
                <a:srgbClr val="FFFFFF"/>
              </a:solidFill>
              <a:latin typeface="Arial"/>
              <a:ea typeface="Arial"/>
              <a:cs typeface="Arial"/>
              <a:sym typeface="Arial"/>
            </a:endParaRPr>
          </a:p>
          <a:p>
            <a:pPr marL="0" lvl="0" indent="0" algn="l" rtl="0">
              <a:lnSpc>
                <a:spcPct val="90000"/>
              </a:lnSpc>
              <a:spcBef>
                <a:spcPts val="800"/>
              </a:spcBef>
              <a:spcAft>
                <a:spcPts val="0"/>
              </a:spcAft>
              <a:buClr>
                <a:srgbClr val="5F2A13"/>
              </a:buClr>
              <a:buSzPts val="1400"/>
              <a:buNone/>
            </a:pPr>
            <a:r>
              <a:rPr lang="en" b="1" dirty="0">
                <a:solidFill>
                  <a:srgbClr val="FFFFFF"/>
                </a:solidFill>
                <a:latin typeface="Arial"/>
                <a:ea typeface="Arial"/>
                <a:cs typeface="Arial"/>
                <a:sym typeface="Arial"/>
              </a:rPr>
              <a:t>ARTIFICIAL ART</a:t>
            </a:r>
            <a:endParaRPr b="1" dirty="0">
              <a:solidFill>
                <a:srgbClr val="FFFFFF"/>
              </a:solidFill>
              <a:latin typeface="Arial"/>
              <a:ea typeface="Arial"/>
              <a:cs typeface="Arial"/>
              <a:sym typeface="Arial"/>
            </a:endParaRPr>
          </a:p>
          <a:p>
            <a:pPr marL="0" lvl="0" indent="0" algn="l" rtl="0">
              <a:lnSpc>
                <a:spcPct val="90000"/>
              </a:lnSpc>
              <a:spcBef>
                <a:spcPts val="800"/>
              </a:spcBef>
              <a:spcAft>
                <a:spcPts val="0"/>
              </a:spcAft>
              <a:buClr>
                <a:srgbClr val="5F2A13"/>
              </a:buClr>
              <a:buSzPts val="1400"/>
              <a:buNone/>
            </a:pPr>
            <a:endParaRPr b="1" dirty="0">
              <a:solidFill>
                <a:srgbClr val="FFFFFF"/>
              </a:solidFill>
              <a:latin typeface="Arial"/>
              <a:ea typeface="Arial"/>
              <a:cs typeface="Arial"/>
              <a:sym typeface="Arial"/>
            </a:endParaRPr>
          </a:p>
          <a:p>
            <a:pPr marL="0" lvl="0" indent="0" algn="l" rtl="0">
              <a:spcBef>
                <a:spcPts val="800"/>
              </a:spcBef>
              <a:spcAft>
                <a:spcPts val="0"/>
              </a:spcAft>
              <a:buClr>
                <a:srgbClr val="5F2A13"/>
              </a:buClr>
              <a:buSzPts val="1400"/>
              <a:buNone/>
            </a:pPr>
            <a:r>
              <a:rPr lang="en" b="1" dirty="0">
                <a:solidFill>
                  <a:schemeClr val="lt1"/>
                </a:solidFill>
                <a:latin typeface="Arial"/>
                <a:ea typeface="Arial"/>
                <a:cs typeface="Arial"/>
                <a:sym typeface="Arial"/>
              </a:rPr>
              <a:t>ART IS ACTIVISM</a:t>
            </a:r>
            <a:endParaRPr b="1" dirty="0">
              <a:solidFill>
                <a:srgbClr val="FFFFFF"/>
              </a:solidFill>
              <a:latin typeface="Arial"/>
              <a:ea typeface="Arial"/>
              <a:cs typeface="Arial"/>
              <a:sym typeface="Arial"/>
            </a:endParaRPr>
          </a:p>
          <a:p>
            <a:pPr marL="0" lvl="0" indent="0" algn="l" rtl="0">
              <a:lnSpc>
                <a:spcPct val="90000"/>
              </a:lnSpc>
              <a:spcBef>
                <a:spcPts val="800"/>
              </a:spcBef>
              <a:spcAft>
                <a:spcPts val="0"/>
              </a:spcAft>
              <a:buClr>
                <a:srgbClr val="5F2A13"/>
              </a:buClr>
              <a:buSzPts val="1400"/>
              <a:buNone/>
            </a:pPr>
            <a:endParaRPr b="1" dirty="0">
              <a:solidFill>
                <a:srgbClr val="FFFFFF"/>
              </a:solidFill>
              <a:latin typeface="Arial"/>
              <a:ea typeface="Arial"/>
              <a:cs typeface="Arial"/>
              <a:sym typeface="Arial"/>
            </a:endParaRPr>
          </a:p>
          <a:p>
            <a:pPr marL="0" lvl="0" indent="0" algn="l" rtl="0">
              <a:lnSpc>
                <a:spcPct val="90000"/>
              </a:lnSpc>
              <a:spcBef>
                <a:spcPts val="800"/>
              </a:spcBef>
              <a:spcAft>
                <a:spcPts val="0"/>
              </a:spcAft>
              <a:buClr>
                <a:srgbClr val="5F2A13"/>
              </a:buClr>
              <a:buSzPts val="1400"/>
              <a:buNone/>
            </a:pPr>
            <a:r>
              <a:rPr lang="en" b="1" dirty="0">
                <a:solidFill>
                  <a:srgbClr val="FFFFFF"/>
                </a:solidFill>
                <a:latin typeface="Arial"/>
                <a:ea typeface="Arial"/>
                <a:cs typeface="Arial"/>
                <a:sym typeface="Arial"/>
              </a:rPr>
              <a:t>COLLABORATION VS ISOLATION</a:t>
            </a:r>
            <a:endParaRPr b="1" dirty="0">
              <a:solidFill>
                <a:srgbClr val="FFFFFF"/>
              </a:solidFill>
              <a:latin typeface="Arial"/>
              <a:ea typeface="Arial"/>
              <a:cs typeface="Arial"/>
              <a:sym typeface="Arial"/>
            </a:endParaRPr>
          </a:p>
          <a:p>
            <a:pPr marL="0" lvl="0" indent="0" algn="l" rtl="0">
              <a:lnSpc>
                <a:spcPct val="90000"/>
              </a:lnSpc>
              <a:spcBef>
                <a:spcPts val="800"/>
              </a:spcBef>
              <a:spcAft>
                <a:spcPts val="0"/>
              </a:spcAft>
              <a:buClr>
                <a:srgbClr val="5F2A13"/>
              </a:buClr>
              <a:buSzPts val="1400"/>
              <a:buNone/>
            </a:pPr>
            <a:endParaRPr b="1" dirty="0">
              <a:solidFill>
                <a:srgbClr val="FFFFFF"/>
              </a:solidFill>
              <a:latin typeface="Arial"/>
              <a:ea typeface="Arial"/>
              <a:cs typeface="Arial"/>
              <a:sym typeface="Arial"/>
            </a:endParaRPr>
          </a:p>
          <a:p>
            <a:pPr marL="0" lvl="0" indent="0" algn="l" rtl="0">
              <a:lnSpc>
                <a:spcPct val="90000"/>
              </a:lnSpc>
              <a:spcBef>
                <a:spcPts val="800"/>
              </a:spcBef>
              <a:spcAft>
                <a:spcPts val="0"/>
              </a:spcAft>
              <a:buClr>
                <a:srgbClr val="5F2A13"/>
              </a:buClr>
              <a:buSzPts val="1400"/>
              <a:buNone/>
            </a:pPr>
            <a:r>
              <a:rPr lang="en" b="1" dirty="0">
                <a:solidFill>
                  <a:srgbClr val="FFFFFF"/>
                </a:solidFill>
                <a:latin typeface="Arial"/>
                <a:ea typeface="Arial"/>
                <a:cs typeface="Arial"/>
                <a:sym typeface="Arial"/>
              </a:rPr>
              <a:t>REFLECTION</a:t>
            </a:r>
            <a:endParaRPr b="1" dirty="0">
              <a:solidFill>
                <a:srgbClr val="FFFFFF"/>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42"/>
          <p:cNvSpPr txBox="1">
            <a:spLocks noGrp="1"/>
          </p:cNvSpPr>
          <p:nvPr>
            <p:ph type="title"/>
          </p:nvPr>
        </p:nvSpPr>
        <p:spPr>
          <a:xfrm>
            <a:off x="1653750" y="175850"/>
            <a:ext cx="5836500" cy="2842200"/>
          </a:xfrm>
          <a:prstGeom prst="rect">
            <a:avLst/>
          </a:prstGeom>
          <a:solidFill>
            <a:schemeClr val="dk1"/>
          </a:solidFill>
          <a:ln>
            <a:noFill/>
          </a:ln>
        </p:spPr>
        <p:txBody>
          <a:bodyPr spcFirstLastPara="1" wrap="square" lIns="68575" tIns="34275" rIns="68575" bIns="34275" anchor="ctr" anchorCtr="0">
            <a:noAutofit/>
          </a:bodyPr>
          <a:lstStyle/>
          <a:p>
            <a:pPr marL="0" lvl="0" indent="0" algn="ctr" rtl="0">
              <a:lnSpc>
                <a:spcPct val="90000"/>
              </a:lnSpc>
              <a:spcBef>
                <a:spcPts val="0"/>
              </a:spcBef>
              <a:spcAft>
                <a:spcPts val="0"/>
              </a:spcAft>
              <a:buClr>
                <a:srgbClr val="92D050"/>
              </a:buClr>
              <a:buSzPts val="2400"/>
              <a:buFont typeface="Open Sans"/>
              <a:buNone/>
            </a:pPr>
            <a:r>
              <a:rPr lang="en" sz="5200" b="1">
                <a:solidFill>
                  <a:schemeClr val="lt1"/>
                </a:solidFill>
                <a:highlight>
                  <a:schemeClr val="dk1"/>
                </a:highlight>
                <a:latin typeface="Arial"/>
                <a:ea typeface="Arial"/>
                <a:cs typeface="Arial"/>
                <a:sym typeface="Arial"/>
              </a:rPr>
              <a:t>PART I: WHAT IF  ‘EVERYTHING IS A REMIX’?</a:t>
            </a:r>
            <a:endParaRPr sz="5600" b="1">
              <a:solidFill>
                <a:schemeClr val="lt1"/>
              </a:solidFill>
              <a:highlight>
                <a:schemeClr val="dk1"/>
              </a:highlight>
              <a:latin typeface="Arial"/>
              <a:ea typeface="Arial"/>
              <a:cs typeface="Arial"/>
              <a:sym typeface="Arial"/>
            </a:endParaRPr>
          </a:p>
        </p:txBody>
      </p:sp>
      <p:pic>
        <p:nvPicPr>
          <p:cNvPr id="208" name="Google Shape;208;p42"/>
          <p:cNvPicPr preferRelativeResize="0"/>
          <p:nvPr/>
        </p:nvPicPr>
        <p:blipFill>
          <a:blip r:embed="rId3">
            <a:alphaModFix/>
          </a:blip>
          <a:stretch>
            <a:fillRect/>
          </a:stretch>
        </p:blipFill>
        <p:spPr>
          <a:xfrm>
            <a:off x="3207656" y="2414775"/>
            <a:ext cx="2728700" cy="272872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43"/>
          <p:cNvSpPr txBox="1">
            <a:spLocks noGrp="1"/>
          </p:cNvSpPr>
          <p:nvPr>
            <p:ph type="body" idx="1"/>
          </p:nvPr>
        </p:nvSpPr>
        <p:spPr>
          <a:xfrm>
            <a:off x="445552" y="910500"/>
            <a:ext cx="2615700" cy="3322500"/>
          </a:xfrm>
          <a:prstGeom prst="rect">
            <a:avLst/>
          </a:prstGeom>
          <a:solidFill>
            <a:schemeClr val="dk1"/>
          </a:solidFill>
          <a:ln w="19050" cap="flat" cmpd="sng">
            <a:solidFill>
              <a:schemeClr val="dk1"/>
            </a:solidFill>
            <a:prstDash val="solid"/>
            <a:miter lim="800000"/>
            <a:headEnd type="none" w="sm" len="sm"/>
            <a:tailEnd type="none" w="sm" len="sm"/>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lt1"/>
              </a:buClr>
              <a:buSzPts val="2100"/>
              <a:buFont typeface="Arial"/>
              <a:buNone/>
            </a:pPr>
            <a:r>
              <a:rPr lang="en" sz="2400" b="1" dirty="0">
                <a:solidFill>
                  <a:schemeClr val="lt1"/>
                </a:solidFill>
                <a:latin typeface="Open Sans"/>
                <a:ea typeface="Open Sans"/>
                <a:cs typeface="Open Sans"/>
                <a:sym typeface="Open Sans"/>
              </a:rPr>
              <a:t>COPY.</a:t>
            </a:r>
            <a:endParaRPr sz="2400" b="1" dirty="0">
              <a:solidFill>
                <a:schemeClr val="lt1"/>
              </a:solidFill>
              <a:latin typeface="Open Sans"/>
              <a:ea typeface="Open Sans"/>
              <a:cs typeface="Open Sans"/>
              <a:sym typeface="Open Sans"/>
            </a:endParaRPr>
          </a:p>
          <a:p>
            <a:pPr marL="0" lvl="0" indent="0" algn="l" rtl="0">
              <a:lnSpc>
                <a:spcPct val="90000"/>
              </a:lnSpc>
              <a:spcBef>
                <a:spcPts val="0"/>
              </a:spcBef>
              <a:spcAft>
                <a:spcPts val="0"/>
              </a:spcAft>
              <a:buClr>
                <a:schemeClr val="lt1"/>
              </a:buClr>
              <a:buSzPts val="2100"/>
              <a:buFont typeface="Arial"/>
              <a:buNone/>
            </a:pPr>
            <a:endParaRPr sz="2400" b="1" dirty="0">
              <a:solidFill>
                <a:schemeClr val="lt1"/>
              </a:solidFill>
              <a:latin typeface="Open Sans"/>
              <a:ea typeface="Open Sans"/>
              <a:cs typeface="Open Sans"/>
              <a:sym typeface="Open Sans"/>
            </a:endParaRPr>
          </a:p>
          <a:p>
            <a:pPr marL="0" lvl="0" indent="0" algn="l" rtl="0">
              <a:lnSpc>
                <a:spcPct val="90000"/>
              </a:lnSpc>
              <a:spcBef>
                <a:spcPts val="0"/>
              </a:spcBef>
              <a:spcAft>
                <a:spcPts val="0"/>
              </a:spcAft>
              <a:buClr>
                <a:schemeClr val="lt1"/>
              </a:buClr>
              <a:buSzPts val="2100"/>
              <a:buFont typeface="Arial"/>
              <a:buNone/>
            </a:pPr>
            <a:endParaRPr sz="2400" b="1" dirty="0">
              <a:solidFill>
                <a:schemeClr val="lt1"/>
              </a:solidFill>
              <a:latin typeface="Open Sans"/>
              <a:ea typeface="Open Sans"/>
              <a:cs typeface="Open Sans"/>
              <a:sym typeface="Open Sans"/>
            </a:endParaRPr>
          </a:p>
          <a:p>
            <a:pPr marL="0" lvl="0" indent="0" algn="l" rtl="0">
              <a:lnSpc>
                <a:spcPct val="90000"/>
              </a:lnSpc>
              <a:spcBef>
                <a:spcPts val="0"/>
              </a:spcBef>
              <a:spcAft>
                <a:spcPts val="0"/>
              </a:spcAft>
              <a:buClr>
                <a:schemeClr val="lt1"/>
              </a:buClr>
              <a:buSzPts val="2100"/>
              <a:buFont typeface="Arial"/>
              <a:buNone/>
            </a:pPr>
            <a:r>
              <a:rPr lang="en" sz="2400" b="1" dirty="0">
                <a:solidFill>
                  <a:schemeClr val="lt1"/>
                </a:solidFill>
                <a:latin typeface="Open Sans"/>
                <a:ea typeface="Open Sans"/>
                <a:cs typeface="Open Sans"/>
                <a:sym typeface="Open Sans"/>
              </a:rPr>
              <a:t>TRANSFORM.</a:t>
            </a:r>
            <a:endParaRPr sz="2400" b="1" dirty="0">
              <a:solidFill>
                <a:schemeClr val="lt1"/>
              </a:solidFill>
              <a:latin typeface="Open Sans"/>
              <a:ea typeface="Open Sans"/>
              <a:cs typeface="Open Sans"/>
              <a:sym typeface="Open Sans"/>
            </a:endParaRPr>
          </a:p>
          <a:p>
            <a:pPr marL="0" lvl="0" indent="0" algn="l" rtl="0">
              <a:lnSpc>
                <a:spcPct val="90000"/>
              </a:lnSpc>
              <a:spcBef>
                <a:spcPts val="0"/>
              </a:spcBef>
              <a:spcAft>
                <a:spcPts val="0"/>
              </a:spcAft>
              <a:buClr>
                <a:schemeClr val="lt1"/>
              </a:buClr>
              <a:buSzPts val="2100"/>
              <a:buFont typeface="Arial"/>
              <a:buNone/>
            </a:pPr>
            <a:endParaRPr sz="2400" b="1" dirty="0">
              <a:solidFill>
                <a:schemeClr val="lt1"/>
              </a:solidFill>
              <a:latin typeface="Open Sans"/>
              <a:ea typeface="Open Sans"/>
              <a:cs typeface="Open Sans"/>
              <a:sym typeface="Open Sans"/>
            </a:endParaRPr>
          </a:p>
          <a:p>
            <a:pPr marL="0" lvl="0" indent="0" algn="l" rtl="0">
              <a:lnSpc>
                <a:spcPct val="90000"/>
              </a:lnSpc>
              <a:spcBef>
                <a:spcPts val="0"/>
              </a:spcBef>
              <a:spcAft>
                <a:spcPts val="0"/>
              </a:spcAft>
              <a:buClr>
                <a:schemeClr val="lt1"/>
              </a:buClr>
              <a:buSzPts val="2100"/>
              <a:buFont typeface="Arial"/>
              <a:buNone/>
            </a:pPr>
            <a:endParaRPr sz="2400" b="1" dirty="0">
              <a:solidFill>
                <a:schemeClr val="lt1"/>
              </a:solidFill>
              <a:latin typeface="Open Sans"/>
              <a:ea typeface="Open Sans"/>
              <a:cs typeface="Open Sans"/>
              <a:sym typeface="Open Sans"/>
            </a:endParaRPr>
          </a:p>
          <a:p>
            <a:pPr marL="0" lvl="0" indent="0" algn="l" rtl="0">
              <a:lnSpc>
                <a:spcPct val="90000"/>
              </a:lnSpc>
              <a:spcBef>
                <a:spcPts val="0"/>
              </a:spcBef>
              <a:spcAft>
                <a:spcPts val="0"/>
              </a:spcAft>
              <a:buClr>
                <a:schemeClr val="lt1"/>
              </a:buClr>
              <a:buSzPts val="2100"/>
              <a:buFont typeface="Arial"/>
              <a:buNone/>
            </a:pPr>
            <a:r>
              <a:rPr lang="en" sz="2400" b="1" dirty="0">
                <a:solidFill>
                  <a:schemeClr val="lt1"/>
                </a:solidFill>
                <a:latin typeface="Open Sans"/>
                <a:ea typeface="Open Sans"/>
                <a:cs typeface="Open Sans"/>
                <a:sym typeface="Open Sans"/>
              </a:rPr>
              <a:t>COMBINE.</a:t>
            </a:r>
            <a:endParaRPr sz="2400" b="1" dirty="0">
              <a:solidFill>
                <a:schemeClr val="lt1"/>
              </a:solidFill>
              <a:latin typeface="Open Sans"/>
              <a:ea typeface="Open Sans"/>
              <a:cs typeface="Open Sans"/>
              <a:sym typeface="Open Sans"/>
            </a:endParaRPr>
          </a:p>
          <a:p>
            <a:pPr marL="0" lvl="0" indent="0" algn="l" rtl="0">
              <a:lnSpc>
                <a:spcPct val="90000"/>
              </a:lnSpc>
              <a:spcBef>
                <a:spcPts val="0"/>
              </a:spcBef>
              <a:spcAft>
                <a:spcPts val="0"/>
              </a:spcAft>
              <a:buClr>
                <a:schemeClr val="lt1"/>
              </a:buClr>
              <a:buSzPts val="2100"/>
              <a:buFont typeface="Arial"/>
              <a:buNone/>
            </a:pPr>
            <a:endParaRPr sz="2400" b="1" dirty="0">
              <a:solidFill>
                <a:schemeClr val="lt1"/>
              </a:solidFill>
              <a:latin typeface="Open Sans"/>
              <a:ea typeface="Open Sans"/>
              <a:cs typeface="Open Sans"/>
              <a:sym typeface="Open Sans"/>
            </a:endParaRPr>
          </a:p>
        </p:txBody>
      </p:sp>
      <p:sp>
        <p:nvSpPr>
          <p:cNvPr id="215" name="Google Shape;215;p43"/>
          <p:cNvSpPr txBox="1"/>
          <p:nvPr/>
        </p:nvSpPr>
        <p:spPr>
          <a:xfrm>
            <a:off x="4170344" y="4163695"/>
            <a:ext cx="4192500" cy="5001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400" dirty="0">
                <a:solidFill>
                  <a:srgbClr val="FFFFFF"/>
                </a:solidFill>
                <a:latin typeface="Calibri"/>
                <a:ea typeface="Calibri"/>
                <a:cs typeface="Calibri"/>
                <a:sym typeface="Calibri"/>
              </a:rPr>
              <a:t>Play: </a:t>
            </a:r>
            <a:r>
              <a:rPr lang="en" sz="1400" u="sng" dirty="0">
                <a:solidFill>
                  <a:srgbClr val="FFFF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Everything is A Remix by Kirby Ferguson </a:t>
            </a:r>
            <a:br>
              <a:rPr lang="en" sz="1400" dirty="0">
                <a:solidFill>
                  <a:srgbClr val="FFFFFF"/>
                </a:solidFill>
                <a:latin typeface="Calibri"/>
                <a:ea typeface="Calibri"/>
                <a:cs typeface="Calibri"/>
                <a:sym typeface="Calibri"/>
              </a:rPr>
            </a:br>
            <a:endParaRPr sz="1400" dirty="0">
              <a:solidFill>
                <a:srgbClr val="FFFFFF"/>
              </a:solidFill>
              <a:latin typeface="Calibri"/>
              <a:ea typeface="Calibri"/>
              <a:cs typeface="Calibri"/>
              <a:sym typeface="Calibri"/>
            </a:endParaRPr>
          </a:p>
        </p:txBody>
      </p:sp>
      <p:pic>
        <p:nvPicPr>
          <p:cNvPr id="216" name="Google Shape;216;p43" descr="Everything is a Remix is relaunching! https://www.youtube.com/watch?v=h0RZS9mJoJo&#10;&#10;Become my Patron for more free videos: patreon.com/kirbyferguson&#10;&#10;Check out my acclaimed new series: thisisnotaconspiracytheory.com&#10;&#10;For the first time, the whole series as a single video in HD.&#10;Written and Remixed by Kirby Ferguson&#10;&#10;In the five years since the series launched, Everything is a Remix has been viewed over two million times and produced a popular TED Talk. Amazingly, Remix continues to change the way people think about creativity, originality, and copyright.&#10;&#10;To celebrate the five year anniversary, I've polished up the original four parts and merged them into a single video. For the first time now, the whole series is available as a single video with proper transitions all the way through, unified styling, and remixed and remastered audio. Part One has been entirely rebuilt in HD.&#10;&#10;Full sources available at everythingisaremix.info&#10;&#10;Join my email list to get occasional notifications about new work: https://kirbyferguson.ck.page/93185dc305&#10;Twitter: twitter.com/remixeverything&#10;Facebook: facebook.com/everythingisaremix&#10;&#10;0:00 Part 1 - The Song Remains the Same&#10;6:08 Part 2 - Remix Inc.&#10;13:54 Part 3 - The Elements of Creativity&#10;22:49 Part 4 - System Failure&#10;35:41 - Outro" title="Everything is a Remix Remastered (2015 HD)">
            <a:hlinkClick r:id="rId4"/>
          </p:cNvPr>
          <p:cNvPicPr preferRelativeResize="0"/>
          <p:nvPr/>
        </p:nvPicPr>
        <p:blipFill>
          <a:blip r:embed="rId5">
            <a:alphaModFix/>
          </a:blip>
          <a:stretch>
            <a:fillRect/>
          </a:stretch>
        </p:blipFill>
        <p:spPr>
          <a:xfrm>
            <a:off x="3061252" y="278296"/>
            <a:ext cx="5827385" cy="3767748"/>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6"/>
                                        </p:tgtEl>
                                        <p:attrNameLst>
                                          <p:attrName>style.visibility</p:attrName>
                                        </p:attrNameLst>
                                      </p:cBhvr>
                                      <p:to>
                                        <p:strVal val="visible"/>
                                      </p:to>
                                    </p:set>
                                    <p:animEffect transition="in" filter="fade">
                                      <p:cBhvr>
                                        <p:cTn id="7" dur="1000"/>
                                        <p:tgtEl>
                                          <p:spTgt spid="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44"/>
          <p:cNvSpPr txBox="1"/>
          <p:nvPr/>
        </p:nvSpPr>
        <p:spPr>
          <a:xfrm>
            <a:off x="4202358" y="2152247"/>
            <a:ext cx="1462200" cy="484800"/>
          </a:xfrm>
          <a:prstGeom prst="rect">
            <a:avLst/>
          </a:prstGeom>
          <a:noFill/>
          <a:ln w="19050" cap="rnd" cmpd="sng">
            <a:solidFill>
              <a:srgbClr val="FFFFFF"/>
            </a:solidFill>
            <a:prstDash val="solid"/>
            <a:miter lim="800000"/>
            <a:headEnd type="none" w="sm" len="sm"/>
            <a:tailEnd type="none" w="sm" len="sm"/>
          </a:ln>
        </p:spPr>
        <p:txBody>
          <a:bodyPr spcFirstLastPara="1" wrap="square" lIns="68575" tIns="34275" rIns="68575" bIns="34275" anchor="t" anchorCtr="0">
            <a:spAutoFit/>
          </a:bodyPr>
          <a:lstStyle/>
          <a:p>
            <a:pPr marL="0" marR="0" lvl="0" indent="0" algn="ctr" rtl="0">
              <a:spcBef>
                <a:spcPts val="0"/>
              </a:spcBef>
              <a:spcAft>
                <a:spcPts val="0"/>
              </a:spcAft>
              <a:buNone/>
            </a:pPr>
            <a:r>
              <a:rPr lang="en" sz="2700" b="1">
                <a:solidFill>
                  <a:srgbClr val="FFFFFF"/>
                </a:solidFill>
              </a:rPr>
              <a:t>OR</a:t>
            </a:r>
            <a:endParaRPr sz="1100">
              <a:solidFill>
                <a:srgbClr val="FFFFFF"/>
              </a:solidFill>
            </a:endParaRPr>
          </a:p>
        </p:txBody>
      </p:sp>
      <p:sp>
        <p:nvSpPr>
          <p:cNvPr id="223" name="Google Shape;223;p44"/>
          <p:cNvSpPr txBox="1">
            <a:spLocks noGrp="1"/>
          </p:cNvSpPr>
          <p:nvPr>
            <p:ph type="title"/>
          </p:nvPr>
        </p:nvSpPr>
        <p:spPr>
          <a:xfrm>
            <a:off x="752339" y="419256"/>
            <a:ext cx="7886700" cy="635700"/>
          </a:xfrm>
          <a:prstGeom prst="rect">
            <a:avLst/>
          </a:prstGeom>
          <a:solidFill>
            <a:srgbClr val="000000"/>
          </a:solidFill>
          <a:ln>
            <a:noFill/>
          </a:ln>
        </p:spPr>
        <p:txBody>
          <a:bodyPr spcFirstLastPara="1" wrap="square" lIns="68575" tIns="34275" rIns="68575" bIns="34275" anchor="ctr" anchorCtr="0">
            <a:normAutofit fontScale="90000"/>
          </a:bodyPr>
          <a:lstStyle/>
          <a:p>
            <a:pPr marL="0" lvl="0" indent="0" algn="ctr" rtl="0">
              <a:spcBef>
                <a:spcPts val="0"/>
              </a:spcBef>
              <a:spcAft>
                <a:spcPts val="0"/>
              </a:spcAft>
              <a:buClr>
                <a:srgbClr val="92D050"/>
              </a:buClr>
              <a:buSzPct val="100000"/>
              <a:buFont typeface="Open Sans"/>
              <a:buNone/>
            </a:pPr>
            <a:r>
              <a:rPr lang="en" sz="2400" b="1" dirty="0">
                <a:solidFill>
                  <a:schemeClr val="lt1"/>
                </a:solidFill>
                <a:latin typeface="Arial"/>
                <a:ea typeface="Arial"/>
                <a:cs typeface="Arial"/>
                <a:sym typeface="Arial"/>
              </a:rPr>
              <a:t>Take Pablo Picasso, which of the following paintings do you think he painted?</a:t>
            </a:r>
            <a:endParaRPr sz="1100" b="1" dirty="0">
              <a:solidFill>
                <a:schemeClr val="lt1"/>
              </a:solidFill>
              <a:latin typeface="Arial"/>
              <a:ea typeface="Arial"/>
              <a:cs typeface="Arial"/>
              <a:sym typeface="Arial"/>
            </a:endParaRPr>
          </a:p>
          <a:p>
            <a:pPr marL="0" lvl="0" indent="0" algn="ctr" rtl="0">
              <a:lnSpc>
                <a:spcPct val="90000"/>
              </a:lnSpc>
              <a:spcBef>
                <a:spcPts val="0"/>
              </a:spcBef>
              <a:spcAft>
                <a:spcPts val="0"/>
              </a:spcAft>
              <a:buClr>
                <a:srgbClr val="92D050"/>
              </a:buClr>
              <a:buSzPct val="100000"/>
              <a:buFont typeface="Open Sans"/>
              <a:buNone/>
            </a:pPr>
            <a:endParaRPr sz="2400" b="1" dirty="0">
              <a:solidFill>
                <a:schemeClr val="lt1"/>
              </a:solidFill>
              <a:latin typeface="Arial"/>
              <a:ea typeface="Arial"/>
              <a:cs typeface="Arial"/>
              <a:sym typeface="Arial"/>
            </a:endParaRPr>
          </a:p>
        </p:txBody>
      </p:sp>
      <p:sp>
        <p:nvSpPr>
          <p:cNvPr id="224" name="Google Shape;224;p44"/>
          <p:cNvSpPr txBox="1"/>
          <p:nvPr/>
        </p:nvSpPr>
        <p:spPr>
          <a:xfrm>
            <a:off x="4523014" y="4327072"/>
            <a:ext cx="1386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pic>
        <p:nvPicPr>
          <p:cNvPr id="225" name="Google Shape;225;p44"/>
          <p:cNvPicPr preferRelativeResize="0"/>
          <p:nvPr/>
        </p:nvPicPr>
        <p:blipFill>
          <a:blip r:embed="rId3">
            <a:alphaModFix/>
          </a:blip>
          <a:stretch>
            <a:fillRect/>
          </a:stretch>
        </p:blipFill>
        <p:spPr>
          <a:xfrm>
            <a:off x="255764" y="1391412"/>
            <a:ext cx="3684250" cy="2943074"/>
          </a:xfrm>
          <a:prstGeom prst="rect">
            <a:avLst/>
          </a:prstGeom>
          <a:noFill/>
          <a:ln>
            <a:noFill/>
          </a:ln>
        </p:spPr>
      </p:pic>
      <p:pic>
        <p:nvPicPr>
          <p:cNvPr id="226" name="Google Shape;226;p44"/>
          <p:cNvPicPr preferRelativeResize="0"/>
          <p:nvPr/>
        </p:nvPicPr>
        <p:blipFill>
          <a:blip r:embed="rId4">
            <a:alphaModFix/>
          </a:blip>
          <a:stretch>
            <a:fillRect/>
          </a:stretch>
        </p:blipFill>
        <p:spPr>
          <a:xfrm>
            <a:off x="6173864" y="977187"/>
            <a:ext cx="2374099" cy="36654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45"/>
          <p:cNvSpPr txBox="1"/>
          <p:nvPr/>
        </p:nvSpPr>
        <p:spPr>
          <a:xfrm>
            <a:off x="4098994" y="1913710"/>
            <a:ext cx="1462200" cy="1316100"/>
          </a:xfrm>
          <a:prstGeom prst="rect">
            <a:avLst/>
          </a:prstGeom>
          <a:noFill/>
          <a:ln w="19050" cap="rnd" cmpd="sng">
            <a:solidFill>
              <a:srgbClr val="FFFFFF"/>
            </a:solidFill>
            <a:prstDash val="solid"/>
            <a:miter lim="800000"/>
            <a:headEnd type="none" w="sm" len="sm"/>
            <a:tailEnd type="none" w="sm" len="sm"/>
          </a:ln>
        </p:spPr>
        <p:txBody>
          <a:bodyPr spcFirstLastPara="1" wrap="square" lIns="68575" tIns="34275" rIns="68575" bIns="34275" anchor="t" anchorCtr="0">
            <a:spAutoFit/>
          </a:bodyPr>
          <a:lstStyle/>
          <a:p>
            <a:pPr marL="0" marR="0" lvl="0" indent="0" algn="l" rtl="0">
              <a:spcBef>
                <a:spcPts val="0"/>
              </a:spcBef>
              <a:spcAft>
                <a:spcPts val="0"/>
              </a:spcAft>
              <a:buNone/>
            </a:pPr>
            <a:r>
              <a:rPr lang="en" sz="2700" b="1" dirty="0">
                <a:solidFill>
                  <a:srgbClr val="FFFFFF"/>
                </a:solidFill>
              </a:rPr>
              <a:t>Picasso painted both</a:t>
            </a:r>
            <a:endParaRPr sz="1100" dirty="0">
              <a:solidFill>
                <a:srgbClr val="FFFFFF"/>
              </a:solidFill>
            </a:endParaRPr>
          </a:p>
        </p:txBody>
      </p:sp>
      <p:sp>
        <p:nvSpPr>
          <p:cNvPr id="233" name="Google Shape;233;p45"/>
          <p:cNvSpPr txBox="1"/>
          <p:nvPr/>
        </p:nvSpPr>
        <p:spPr>
          <a:xfrm>
            <a:off x="5881300" y="4480725"/>
            <a:ext cx="2752500" cy="577200"/>
          </a:xfrm>
          <a:prstGeom prst="rect">
            <a:avLst/>
          </a:prstGeom>
          <a:solidFill>
            <a:schemeClr val="lt1"/>
          </a:solid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en" sz="1100">
                <a:solidFill>
                  <a:schemeClr val="dk1"/>
                </a:solidFill>
                <a:highlight>
                  <a:srgbClr val="FFFFFF"/>
                </a:highlight>
                <a:uFill>
                  <a:noFill/>
                </a:uFill>
                <a:hlinkClick r:id="rId3">
                  <a:extLst>
                    <a:ext uri="{A12FA001-AC4F-418D-AE19-62706E023703}">
                      <ahyp:hlinkClr xmlns:ahyp="http://schemas.microsoft.com/office/drawing/2018/hyperlinkcolor" val="tx"/>
                    </a:ext>
                  </a:extLst>
                </a:hlinkClick>
              </a:rPr>
              <a:t>"Pablo Picasso - Two Sisters (The Meeting) [1902]"</a:t>
            </a:r>
            <a:r>
              <a:rPr lang="en" sz="1100">
                <a:solidFill>
                  <a:schemeClr val="dk1"/>
                </a:solidFill>
                <a:highlight>
                  <a:srgbClr val="FFFFFF"/>
                </a:highlight>
              </a:rPr>
              <a:t> by </a:t>
            </a:r>
            <a:r>
              <a:rPr lang="en" sz="1100">
                <a:solidFill>
                  <a:schemeClr val="dk1"/>
                </a:solidFill>
                <a:highlight>
                  <a:srgbClr val="FFFFFF"/>
                </a:highlight>
                <a:uFill>
                  <a:noFill/>
                </a:uFill>
                <a:hlinkClick r:id="rId4">
                  <a:extLst>
                    <a:ext uri="{A12FA001-AC4F-418D-AE19-62706E023703}">
                      <ahyp:hlinkClr xmlns:ahyp="http://schemas.microsoft.com/office/drawing/2018/hyperlinkcolor" val="tx"/>
                    </a:ext>
                  </a:extLst>
                </a:hlinkClick>
              </a:rPr>
              <a:t>Gandalf's Gallery</a:t>
            </a:r>
            <a:r>
              <a:rPr lang="en" sz="1100">
                <a:solidFill>
                  <a:schemeClr val="dk1"/>
                </a:solidFill>
                <a:highlight>
                  <a:srgbClr val="FFFFFF"/>
                </a:highlight>
              </a:rPr>
              <a:t> is licensed under </a:t>
            </a:r>
            <a:r>
              <a:rPr lang="en" sz="1100">
                <a:solidFill>
                  <a:schemeClr val="dk1"/>
                </a:solidFill>
                <a:highlight>
                  <a:srgbClr val="FFFFFF"/>
                </a:highlight>
                <a:uFill>
                  <a:noFill/>
                </a:uFill>
                <a:hlinkClick r:id="rId5">
                  <a:extLst>
                    <a:ext uri="{A12FA001-AC4F-418D-AE19-62706E023703}">
                      <ahyp:hlinkClr xmlns:ahyp="http://schemas.microsoft.com/office/drawing/2018/hyperlinkcolor" val="tx"/>
                    </a:ext>
                  </a:extLst>
                </a:hlinkClick>
              </a:rPr>
              <a:t>CC BY-NC-SA 2.0</a:t>
            </a:r>
            <a:endParaRPr sz="1000">
              <a:solidFill>
                <a:schemeClr val="dk1"/>
              </a:solidFill>
            </a:endParaRPr>
          </a:p>
        </p:txBody>
      </p:sp>
      <p:sp>
        <p:nvSpPr>
          <p:cNvPr id="234" name="Google Shape;234;p45"/>
          <p:cNvSpPr txBox="1">
            <a:spLocks noGrp="1"/>
          </p:cNvSpPr>
          <p:nvPr>
            <p:ph type="title"/>
          </p:nvPr>
        </p:nvSpPr>
        <p:spPr>
          <a:xfrm>
            <a:off x="648975" y="26320"/>
            <a:ext cx="7886700" cy="635700"/>
          </a:xfrm>
          <a:prstGeom prst="rect">
            <a:avLst/>
          </a:prstGeom>
          <a:solidFill>
            <a:srgbClr val="000000"/>
          </a:solidFill>
          <a:ln>
            <a:noFill/>
          </a:ln>
        </p:spPr>
        <p:txBody>
          <a:bodyPr spcFirstLastPara="1" wrap="square" lIns="68575" tIns="34275" rIns="68575" bIns="34275" anchor="ctr" anchorCtr="0">
            <a:normAutofit/>
          </a:bodyPr>
          <a:lstStyle/>
          <a:p>
            <a:pPr marL="0" lvl="0" indent="0" algn="ctr" rtl="0">
              <a:lnSpc>
                <a:spcPct val="90000"/>
              </a:lnSpc>
              <a:spcBef>
                <a:spcPts val="0"/>
              </a:spcBef>
              <a:spcAft>
                <a:spcPts val="0"/>
              </a:spcAft>
              <a:buClr>
                <a:srgbClr val="92D050"/>
              </a:buClr>
              <a:buSzPts val="2400"/>
              <a:buFont typeface="Open Sans"/>
              <a:buNone/>
            </a:pPr>
            <a:r>
              <a:rPr lang="en" sz="2400" b="1" dirty="0">
                <a:solidFill>
                  <a:schemeClr val="lt1"/>
                </a:solidFill>
                <a:latin typeface="Arial"/>
                <a:ea typeface="Arial"/>
                <a:cs typeface="Arial"/>
                <a:sym typeface="Arial"/>
              </a:rPr>
              <a:t>Which of the following did Pablo Picasso paint?</a:t>
            </a:r>
            <a:endParaRPr sz="1100" b="1" dirty="0">
              <a:solidFill>
                <a:schemeClr val="lt1"/>
              </a:solidFill>
              <a:latin typeface="Arial"/>
              <a:ea typeface="Arial"/>
              <a:cs typeface="Arial"/>
              <a:sym typeface="Arial"/>
            </a:endParaRPr>
          </a:p>
        </p:txBody>
      </p:sp>
      <p:sp>
        <p:nvSpPr>
          <p:cNvPr id="235" name="Google Shape;235;p45"/>
          <p:cNvSpPr txBox="1"/>
          <p:nvPr/>
        </p:nvSpPr>
        <p:spPr>
          <a:xfrm>
            <a:off x="4523014" y="4327072"/>
            <a:ext cx="138600" cy="2847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236" name="Google Shape;236;p45"/>
          <p:cNvSpPr txBox="1"/>
          <p:nvPr/>
        </p:nvSpPr>
        <p:spPr>
          <a:xfrm>
            <a:off x="463625" y="4095950"/>
            <a:ext cx="30000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chemeClr val="dk1"/>
                </a:solidFill>
                <a:highlight>
                  <a:srgbClr val="FFFFFF"/>
                </a:highlight>
                <a:uFill>
                  <a:noFill/>
                </a:uFill>
                <a:hlinkClick r:id="rId6">
                  <a:extLst>
                    <a:ext uri="{A12FA001-AC4F-418D-AE19-62706E023703}">
                      <ahyp:hlinkClr xmlns:ahyp="http://schemas.microsoft.com/office/drawing/2018/hyperlinkcolor" val="tx"/>
                    </a:ext>
                  </a:extLst>
                </a:hlinkClick>
              </a:rPr>
              <a:t>"Pablo Picasso, The Muse"</a:t>
            </a:r>
            <a:r>
              <a:rPr lang="en" sz="1200">
                <a:solidFill>
                  <a:schemeClr val="dk1"/>
                </a:solidFill>
                <a:highlight>
                  <a:srgbClr val="FFFFFF"/>
                </a:highlight>
              </a:rPr>
              <a:t>, 1935 by </a:t>
            </a:r>
            <a:r>
              <a:rPr lang="en" sz="1200">
                <a:solidFill>
                  <a:schemeClr val="dk1"/>
                </a:solidFill>
                <a:highlight>
                  <a:srgbClr val="FFFFFF"/>
                </a:highlight>
                <a:uFill>
                  <a:noFill/>
                </a:uFill>
                <a:hlinkClick r:id="rId7">
                  <a:extLst>
                    <a:ext uri="{A12FA001-AC4F-418D-AE19-62706E023703}">
                      <ahyp:hlinkClr xmlns:ahyp="http://schemas.microsoft.com/office/drawing/2018/hyperlinkcolor" val="tx"/>
                    </a:ext>
                  </a:extLst>
                </a:hlinkClick>
              </a:rPr>
              <a:t>f_snarfel</a:t>
            </a:r>
            <a:r>
              <a:rPr lang="en" sz="1200">
                <a:solidFill>
                  <a:schemeClr val="dk1"/>
                </a:solidFill>
                <a:highlight>
                  <a:srgbClr val="FFFFFF"/>
                </a:highlight>
              </a:rPr>
              <a:t> is licensed under </a:t>
            </a:r>
            <a:r>
              <a:rPr lang="en" sz="1200">
                <a:solidFill>
                  <a:schemeClr val="dk1"/>
                </a:solidFill>
                <a:highlight>
                  <a:srgbClr val="FFFFFF"/>
                </a:highlight>
                <a:uFill>
                  <a:noFill/>
                </a:uFill>
                <a:hlinkClick r:id="rId8">
                  <a:extLst>
                    <a:ext uri="{A12FA001-AC4F-418D-AE19-62706E023703}">
                      <ahyp:hlinkClr xmlns:ahyp="http://schemas.microsoft.com/office/drawing/2018/hyperlinkcolor" val="tx"/>
                    </a:ext>
                  </a:extLst>
                </a:hlinkClick>
              </a:rPr>
              <a:t>CC BY-NC 2.0</a:t>
            </a:r>
            <a:endParaRPr>
              <a:solidFill>
                <a:schemeClr val="dk1"/>
              </a:solidFill>
              <a:highlight>
                <a:schemeClr val="lt1"/>
              </a:highlight>
            </a:endParaRPr>
          </a:p>
        </p:txBody>
      </p:sp>
      <p:pic>
        <p:nvPicPr>
          <p:cNvPr id="237" name="Google Shape;237;p45"/>
          <p:cNvPicPr preferRelativeResize="0"/>
          <p:nvPr/>
        </p:nvPicPr>
        <p:blipFill>
          <a:blip r:embed="rId9">
            <a:alphaModFix/>
          </a:blip>
          <a:stretch>
            <a:fillRect/>
          </a:stretch>
        </p:blipFill>
        <p:spPr>
          <a:xfrm>
            <a:off x="152400" y="1152875"/>
            <a:ext cx="3684250" cy="2943074"/>
          </a:xfrm>
          <a:prstGeom prst="rect">
            <a:avLst/>
          </a:prstGeom>
          <a:noFill/>
          <a:ln>
            <a:noFill/>
          </a:ln>
        </p:spPr>
      </p:pic>
      <p:pic>
        <p:nvPicPr>
          <p:cNvPr id="238" name="Google Shape;238;p45"/>
          <p:cNvPicPr preferRelativeResize="0"/>
          <p:nvPr/>
        </p:nvPicPr>
        <p:blipFill>
          <a:blip r:embed="rId10">
            <a:alphaModFix/>
          </a:blip>
          <a:stretch>
            <a:fillRect/>
          </a:stretch>
        </p:blipFill>
        <p:spPr>
          <a:xfrm>
            <a:off x="6070500" y="738650"/>
            <a:ext cx="2374099" cy="36654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6"/>
          <p:cNvSpPr txBox="1">
            <a:spLocks noGrp="1"/>
          </p:cNvSpPr>
          <p:nvPr>
            <p:ph type="body" idx="1"/>
          </p:nvPr>
        </p:nvSpPr>
        <p:spPr>
          <a:xfrm>
            <a:off x="2369875" y="465100"/>
            <a:ext cx="4915800" cy="1181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4800" b="1">
                <a:solidFill>
                  <a:schemeClr val="lt1"/>
                </a:solidFill>
              </a:rPr>
              <a:t>LET’S REMIX </a:t>
            </a:r>
            <a:endParaRPr sz="6000" b="1">
              <a:solidFill>
                <a:schemeClr val="lt1"/>
              </a:solidFill>
            </a:endParaRPr>
          </a:p>
          <a:p>
            <a:pPr marL="0" lvl="0" indent="0" algn="l" rtl="0">
              <a:spcBef>
                <a:spcPts val="1600"/>
              </a:spcBef>
              <a:spcAft>
                <a:spcPts val="0"/>
              </a:spcAft>
              <a:buClr>
                <a:schemeClr val="dk1"/>
              </a:buClr>
              <a:buSzPts val="1100"/>
              <a:buFont typeface="Arial"/>
              <a:buNone/>
            </a:pPr>
            <a:endParaRPr sz="2800" b="1">
              <a:solidFill>
                <a:schemeClr val="lt1"/>
              </a:solidFill>
            </a:endParaRPr>
          </a:p>
          <a:p>
            <a:pPr marL="0" lvl="0" indent="0" algn="l" rtl="0">
              <a:spcBef>
                <a:spcPts val="1600"/>
              </a:spcBef>
              <a:spcAft>
                <a:spcPts val="1600"/>
              </a:spcAft>
              <a:buNone/>
            </a:pPr>
            <a:endParaRPr/>
          </a:p>
        </p:txBody>
      </p:sp>
      <p:pic>
        <p:nvPicPr>
          <p:cNvPr id="244" name="Google Shape;244;p46"/>
          <p:cNvPicPr preferRelativeResize="0"/>
          <p:nvPr/>
        </p:nvPicPr>
        <p:blipFill>
          <a:blip r:embed="rId3">
            <a:alphaModFix/>
          </a:blip>
          <a:stretch>
            <a:fillRect/>
          </a:stretch>
        </p:blipFill>
        <p:spPr>
          <a:xfrm>
            <a:off x="3095731" y="1207388"/>
            <a:ext cx="2728700" cy="272872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7"/>
          <p:cNvSpPr txBox="1">
            <a:spLocks noGrp="1"/>
          </p:cNvSpPr>
          <p:nvPr>
            <p:ph type="title"/>
          </p:nvPr>
        </p:nvSpPr>
        <p:spPr>
          <a:xfrm>
            <a:off x="311700" y="445025"/>
            <a:ext cx="6114000" cy="3102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800" b="1">
                <a:solidFill>
                  <a:schemeClr val="lt1"/>
                </a:solidFill>
              </a:rPr>
              <a:t>WHEN AI MEETS ART</a:t>
            </a:r>
            <a:endParaRPr sz="3800" b="1">
              <a:solidFill>
                <a:schemeClr val="lt1"/>
              </a:solidFill>
            </a:endParaRPr>
          </a:p>
        </p:txBody>
      </p:sp>
      <p:sp>
        <p:nvSpPr>
          <p:cNvPr id="250" name="Google Shape;250;p47"/>
          <p:cNvSpPr txBox="1"/>
          <p:nvPr/>
        </p:nvSpPr>
        <p:spPr>
          <a:xfrm>
            <a:off x="156750" y="4374100"/>
            <a:ext cx="3590400" cy="55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400" b="1" u="sng" dirty="0">
                <a:solidFill>
                  <a:schemeClr val="lt1"/>
                </a:solidFill>
              </a:rPr>
              <a:t>PART II</a:t>
            </a:r>
            <a:endParaRPr sz="2400" b="1" u="sng" dirty="0">
              <a:solidFill>
                <a:schemeClr val="lt1"/>
              </a:solidFil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2305</Words>
  <Application>Microsoft Macintosh PowerPoint</Application>
  <PresentationFormat>On-screen Show (16:9)</PresentationFormat>
  <Paragraphs>195</Paragraphs>
  <Slides>22</Slides>
  <Notes>22</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22</vt:i4>
      </vt:variant>
    </vt:vector>
  </HeadingPairs>
  <TitlesOfParts>
    <vt:vector size="31" baseType="lpstr">
      <vt:lpstr>Open Sans Light</vt:lpstr>
      <vt:lpstr>Proxima Nova</vt:lpstr>
      <vt:lpstr>Calibri</vt:lpstr>
      <vt:lpstr>Open Sans</vt:lpstr>
      <vt:lpstr>Arial</vt:lpstr>
      <vt:lpstr>Roboto</vt:lpstr>
      <vt:lpstr>Simple Light</vt:lpstr>
      <vt:lpstr>Office Theme</vt:lpstr>
      <vt:lpstr>Simple Light</vt:lpstr>
      <vt:lpstr>PowerPoint Presentation</vt:lpstr>
      <vt:lpstr>A Reminder about INTEGRITY</vt:lpstr>
      <vt:lpstr>PowerPoint Presentation</vt:lpstr>
      <vt:lpstr>PART I: WHAT IF  ‘EVERYTHING IS A REMIX’?</vt:lpstr>
      <vt:lpstr>PowerPoint Presentation</vt:lpstr>
      <vt:lpstr>Take Pablo Picasso, which of the following paintings do you think he painted? </vt:lpstr>
      <vt:lpstr>Which of the following did Pablo Picasso paint?</vt:lpstr>
      <vt:lpstr>PowerPoint Presentation</vt:lpstr>
      <vt:lpstr>WHEN AI MEETS ART</vt:lpstr>
      <vt:lpstr>PowerPoint Presentation</vt:lpstr>
      <vt:lpstr> A.I. Meets ART </vt:lpstr>
      <vt:lpstr>ART IS ACTIVISM</vt:lpstr>
      <vt:lpstr>PowerPoint Presentation</vt:lpstr>
      <vt:lpstr>PowerPoint Presentation</vt:lpstr>
      <vt:lpstr>PowerPoint Presentation</vt:lpstr>
      <vt:lpstr>PowerPoint Presentation</vt:lpstr>
      <vt:lpstr>LISTENING TO THE AUTHOR</vt:lpstr>
      <vt:lpstr>COLLABORATION // ISOLATION</vt:lpstr>
      <vt:lpstr>COLLABORATION // ISOLATION</vt:lpstr>
      <vt:lpstr>PowerPoint Presentation</vt:lpstr>
      <vt:lpstr>PowerPoint Presentation</vt:lpstr>
      <vt:lpstr>CLOSING REFLECTIONS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P.J. Wall</cp:lastModifiedBy>
  <cp:revision>1</cp:revision>
  <dcterms:modified xsi:type="dcterms:W3CDTF">2022-09-22T17:12:06Z</dcterms:modified>
</cp:coreProperties>
</file>